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notesMasterIdLst>
    <p:notesMasterId r:id="rId28"/>
  </p:notesMasterIdLst>
  <p:handoutMasterIdLst>
    <p:handoutMasterId r:id="rId29"/>
  </p:handoutMasterIdLst>
  <p:sldIdLst>
    <p:sldId id="632" r:id="rId2"/>
    <p:sldId id="775" r:id="rId3"/>
    <p:sldId id="776" r:id="rId4"/>
    <p:sldId id="821" r:id="rId5"/>
    <p:sldId id="822" r:id="rId6"/>
    <p:sldId id="820" r:id="rId7"/>
    <p:sldId id="780" r:id="rId8"/>
    <p:sldId id="783" r:id="rId9"/>
    <p:sldId id="788" r:id="rId10"/>
    <p:sldId id="690" r:id="rId11"/>
    <p:sldId id="836" r:id="rId12"/>
    <p:sldId id="832" r:id="rId13"/>
    <p:sldId id="833" r:id="rId14"/>
    <p:sldId id="834" r:id="rId15"/>
    <p:sldId id="835" r:id="rId16"/>
    <p:sldId id="831" r:id="rId17"/>
    <p:sldId id="825" r:id="rId18"/>
    <p:sldId id="826" r:id="rId19"/>
    <p:sldId id="699" r:id="rId20"/>
    <p:sldId id="691" r:id="rId21"/>
    <p:sldId id="736" r:id="rId22"/>
    <p:sldId id="829" r:id="rId23"/>
    <p:sldId id="791" r:id="rId24"/>
    <p:sldId id="830" r:id="rId25"/>
    <p:sldId id="837" r:id="rId26"/>
    <p:sldId id="650" r:id="rId27"/>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Gill Sans MT" panose="020B0502020104020203"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Gill Sans MT" panose="020B0502020104020203"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Gill Sans MT" panose="020B0502020104020203"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Gill Sans MT" panose="020B0502020104020203"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Gill Sans MT" panose="020B0502020104020203"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Gill Sans MT" panose="020B0502020104020203"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Gill Sans MT" panose="020B0502020104020203"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Gill Sans MT" panose="020B0502020104020203"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Gill Sans MT" panose="020B0502020104020203"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006600"/>
    <a:srgbClr val="006666"/>
    <a:srgbClr val="FF0000"/>
    <a:srgbClr val="0000C0"/>
    <a:srgbClr val="333333"/>
    <a:srgbClr val="80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87" autoAdjust="0"/>
    <p:restoredTop sz="93667" autoAdjust="0"/>
  </p:normalViewPr>
  <p:slideViewPr>
    <p:cSldViewPr>
      <p:cViewPr varScale="1">
        <p:scale>
          <a:sx n="107" d="100"/>
          <a:sy n="107" d="100"/>
        </p:scale>
        <p:origin x="1632" y="10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1140"/>
    </p:cViewPr>
  </p:sorterViewPr>
  <p:notesViewPr>
    <p:cSldViewPr>
      <p:cViewPr varScale="1">
        <p:scale>
          <a:sx n="78" d="100"/>
          <a:sy n="78" d="100"/>
        </p:scale>
        <p:origin x="-2154" y="-10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2EE7EA-9A5F-201B-60B1-52655021B0D6}"/>
              </a:ext>
            </a:extLst>
          </p:cNvPr>
          <p:cNvSpPr>
            <a:spLocks noGrp="1"/>
          </p:cNvSpPr>
          <p:nvPr>
            <p:ph type="hdr" sz="quarter"/>
          </p:nvPr>
        </p:nvSpPr>
        <p:spPr bwMode="auto">
          <a:xfrm>
            <a:off x="0" y="0"/>
            <a:ext cx="2971800" cy="465138"/>
          </a:xfrm>
          <a:prstGeom prst="rect">
            <a:avLst/>
          </a:prstGeom>
          <a:noFill/>
          <a:ln w="9525">
            <a:noFill/>
            <a:miter lim="800000"/>
            <a:headEnd/>
            <a:tailEnd/>
          </a:ln>
        </p:spPr>
        <p:txBody>
          <a:bodyPr vert="horz" wrap="square" lIns="92823" tIns="46411" rIns="92823" bIns="46411" numCol="1" anchor="t" anchorCtr="0" compatLnSpc="1">
            <a:prstTxWarp prst="textNoShape">
              <a:avLst/>
            </a:prstTxWarp>
          </a:bodyPr>
          <a:lstStyle>
            <a:lvl1pPr defTabSz="928618" eaLnBrk="1" hangingPunct="1">
              <a:spcBef>
                <a:spcPct val="0"/>
              </a:spcBef>
              <a:buClrTx/>
              <a:buSzTx/>
              <a:buFontTx/>
              <a:buNone/>
              <a:defRPr sz="1200">
                <a:latin typeface="Calibri" pitchFamily="34"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93E74DD3-EA21-EC24-9F00-795FCFD0D12A}"/>
              </a:ext>
            </a:extLst>
          </p:cNvPr>
          <p:cNvSpPr>
            <a:spLocks noGrp="1"/>
          </p:cNvSpPr>
          <p:nvPr>
            <p:ph type="dt" sz="quarter" idx="1"/>
          </p:nvPr>
        </p:nvSpPr>
        <p:spPr bwMode="auto">
          <a:xfrm>
            <a:off x="3884613" y="0"/>
            <a:ext cx="2971800" cy="465138"/>
          </a:xfrm>
          <a:prstGeom prst="rect">
            <a:avLst/>
          </a:prstGeom>
          <a:noFill/>
          <a:ln w="9525">
            <a:noFill/>
            <a:miter lim="800000"/>
            <a:headEnd/>
            <a:tailEnd/>
          </a:ln>
        </p:spPr>
        <p:txBody>
          <a:bodyPr vert="horz" wrap="square" lIns="92823" tIns="46411" rIns="92823" bIns="46411" numCol="1" anchor="t" anchorCtr="0" compatLnSpc="1">
            <a:prstTxWarp prst="textNoShape">
              <a:avLst/>
            </a:prstTxWarp>
          </a:bodyPr>
          <a:lstStyle>
            <a:lvl1pPr algn="r" defTabSz="928618" eaLnBrk="1" hangingPunct="1">
              <a:spcBef>
                <a:spcPct val="0"/>
              </a:spcBef>
              <a:buClrTx/>
              <a:buSzTx/>
              <a:buFontTx/>
              <a:buNone/>
              <a:defRPr sz="1200">
                <a:latin typeface="Calibri" pitchFamily="34" charset="0"/>
                <a:cs typeface="Arial" charset="0"/>
              </a:defRPr>
            </a:lvl1pPr>
          </a:lstStyle>
          <a:p>
            <a:pPr>
              <a:defRPr/>
            </a:pPr>
            <a:endParaRPr lang="en-US"/>
          </a:p>
        </p:txBody>
      </p:sp>
      <p:sp>
        <p:nvSpPr>
          <p:cNvPr id="4" name="Footer Placeholder 3">
            <a:extLst>
              <a:ext uri="{FF2B5EF4-FFF2-40B4-BE49-F238E27FC236}">
                <a16:creationId xmlns:a16="http://schemas.microsoft.com/office/drawing/2014/main" id="{F8CF5786-5F69-47B5-C23C-7FCD94D79F31}"/>
              </a:ext>
            </a:extLst>
          </p:cNvPr>
          <p:cNvSpPr>
            <a:spLocks noGrp="1"/>
          </p:cNvSpPr>
          <p:nvPr>
            <p:ph type="ftr" sz="quarter" idx="2"/>
          </p:nvPr>
        </p:nvSpPr>
        <p:spPr bwMode="auto">
          <a:xfrm>
            <a:off x="0" y="8829675"/>
            <a:ext cx="2971800" cy="465138"/>
          </a:xfrm>
          <a:prstGeom prst="rect">
            <a:avLst/>
          </a:prstGeom>
          <a:noFill/>
          <a:ln w="9525">
            <a:noFill/>
            <a:miter lim="800000"/>
            <a:headEnd/>
            <a:tailEnd/>
          </a:ln>
        </p:spPr>
        <p:txBody>
          <a:bodyPr vert="horz" wrap="square" lIns="92823" tIns="46411" rIns="92823" bIns="46411" numCol="1" anchor="b" anchorCtr="0" compatLnSpc="1">
            <a:prstTxWarp prst="textNoShape">
              <a:avLst/>
            </a:prstTxWarp>
          </a:bodyPr>
          <a:lstStyle>
            <a:lvl1pPr defTabSz="928618" eaLnBrk="1" hangingPunct="1">
              <a:spcBef>
                <a:spcPct val="0"/>
              </a:spcBef>
              <a:buClrTx/>
              <a:buSzTx/>
              <a:buFontTx/>
              <a:buNone/>
              <a:defRPr sz="1200">
                <a:latin typeface="Calibri" pitchFamily="34"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850EEAF5-540B-1176-534E-4A6074BF5A09}"/>
              </a:ext>
            </a:extLst>
          </p:cNvPr>
          <p:cNvSpPr>
            <a:spLocks noGrp="1"/>
          </p:cNvSpPr>
          <p:nvPr>
            <p:ph type="sldNum" sz="quarter" idx="3"/>
          </p:nvPr>
        </p:nvSpPr>
        <p:spPr bwMode="auto">
          <a:xfrm>
            <a:off x="3884613" y="8829675"/>
            <a:ext cx="2971800" cy="465138"/>
          </a:xfrm>
          <a:prstGeom prst="rect">
            <a:avLst/>
          </a:prstGeom>
          <a:noFill/>
          <a:ln w="9525">
            <a:noFill/>
            <a:miter lim="800000"/>
            <a:headEnd/>
            <a:tailEnd/>
          </a:ln>
        </p:spPr>
        <p:txBody>
          <a:bodyPr vert="horz" wrap="square" lIns="92823" tIns="46411" rIns="92823" bIns="46411" numCol="1" anchor="b" anchorCtr="0" compatLnSpc="1">
            <a:prstTxWarp prst="textNoShape">
              <a:avLst/>
            </a:prstTxWarp>
          </a:bodyPr>
          <a:lstStyle>
            <a:lvl1pPr algn="r" defTabSz="927100" eaLnBrk="1" hangingPunct="1">
              <a:defRPr sz="1200">
                <a:latin typeface="Calibri" panose="020F0502020204030204" pitchFamily="34" charset="0"/>
              </a:defRPr>
            </a:lvl1pPr>
          </a:lstStyle>
          <a:p>
            <a:pPr>
              <a:defRPr/>
            </a:pPr>
            <a:fld id="{CFF45A0D-40BA-4D6E-BE33-ABD509ED64AE}"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A8CA5E9E-E837-937C-CC7E-EBA3F18F9F03}"/>
              </a:ext>
            </a:extLst>
          </p:cNvPr>
          <p:cNvSpPr>
            <a:spLocks noGrp="1" noChangeArrowheads="1"/>
          </p:cNvSpPr>
          <p:nvPr>
            <p:ph type="hdr" sz="quarter"/>
          </p:nvPr>
        </p:nvSpPr>
        <p:spPr bwMode="auto">
          <a:xfrm>
            <a:off x="0" y="0"/>
            <a:ext cx="2971800" cy="465138"/>
          </a:xfrm>
          <a:prstGeom prst="rect">
            <a:avLst/>
          </a:prstGeom>
          <a:noFill/>
          <a:ln w="9525">
            <a:noFill/>
            <a:miter lim="800000"/>
            <a:headEnd/>
            <a:tailEnd/>
          </a:ln>
        </p:spPr>
        <p:txBody>
          <a:bodyPr vert="horz" wrap="square" lIns="92823" tIns="46411" rIns="92823" bIns="46411" numCol="1" anchor="t" anchorCtr="0" compatLnSpc="1">
            <a:prstTxWarp prst="textNoShape">
              <a:avLst/>
            </a:prstTxWarp>
          </a:bodyPr>
          <a:lstStyle>
            <a:lvl1pPr defTabSz="928618" eaLnBrk="1" hangingPunct="1">
              <a:spcBef>
                <a:spcPct val="0"/>
              </a:spcBef>
              <a:buClrTx/>
              <a:buSzTx/>
              <a:buFontTx/>
              <a:buNone/>
              <a:defRPr sz="1200">
                <a:cs typeface="Arial" charset="0"/>
              </a:defRPr>
            </a:lvl1pPr>
          </a:lstStyle>
          <a:p>
            <a:pPr>
              <a:defRPr/>
            </a:pPr>
            <a:endParaRPr lang="en-US"/>
          </a:p>
        </p:txBody>
      </p:sp>
      <p:sp>
        <p:nvSpPr>
          <p:cNvPr id="36867" name="Rectangle 3">
            <a:extLst>
              <a:ext uri="{FF2B5EF4-FFF2-40B4-BE49-F238E27FC236}">
                <a16:creationId xmlns:a16="http://schemas.microsoft.com/office/drawing/2014/main" id="{DB947DC6-6D72-D4EE-A33E-F43CF6F85C1C}"/>
              </a:ext>
            </a:extLst>
          </p:cNvPr>
          <p:cNvSpPr>
            <a:spLocks noGrp="1" noChangeArrowheads="1"/>
          </p:cNvSpPr>
          <p:nvPr>
            <p:ph type="dt" idx="1"/>
          </p:nvPr>
        </p:nvSpPr>
        <p:spPr bwMode="auto">
          <a:xfrm>
            <a:off x="3884613" y="0"/>
            <a:ext cx="2971800" cy="465138"/>
          </a:xfrm>
          <a:prstGeom prst="rect">
            <a:avLst/>
          </a:prstGeom>
          <a:noFill/>
          <a:ln w="9525">
            <a:noFill/>
            <a:miter lim="800000"/>
            <a:headEnd/>
            <a:tailEnd/>
          </a:ln>
        </p:spPr>
        <p:txBody>
          <a:bodyPr vert="horz" wrap="square" lIns="92823" tIns="46411" rIns="92823" bIns="46411" numCol="1" anchor="t" anchorCtr="0" compatLnSpc="1">
            <a:prstTxWarp prst="textNoShape">
              <a:avLst/>
            </a:prstTxWarp>
          </a:bodyPr>
          <a:lstStyle>
            <a:lvl1pPr algn="r" defTabSz="928618" eaLnBrk="1" hangingPunct="1">
              <a:spcBef>
                <a:spcPct val="0"/>
              </a:spcBef>
              <a:buClrTx/>
              <a:buSzTx/>
              <a:buFontTx/>
              <a:buNone/>
              <a:defRPr sz="1200">
                <a:cs typeface="Arial" charset="0"/>
              </a:defRPr>
            </a:lvl1pPr>
          </a:lstStyle>
          <a:p>
            <a:pPr>
              <a:defRPr/>
            </a:pPr>
            <a:fld id="{B30133E8-1D35-4686-8E70-59FF74010D4E}" type="datetimeFigureOut">
              <a:rPr lang="en-US"/>
              <a:pPr>
                <a:defRPr/>
              </a:pPr>
              <a:t>11/20/2023</a:t>
            </a:fld>
            <a:endParaRPr lang="en-US"/>
          </a:p>
        </p:txBody>
      </p:sp>
      <p:sp>
        <p:nvSpPr>
          <p:cNvPr id="7172" name="Rectangle 4">
            <a:extLst>
              <a:ext uri="{FF2B5EF4-FFF2-40B4-BE49-F238E27FC236}">
                <a16:creationId xmlns:a16="http://schemas.microsoft.com/office/drawing/2014/main" id="{0E75F9E8-5505-802D-A3C0-D689BD90A20E}"/>
              </a:ext>
            </a:extLst>
          </p:cNvPr>
          <p:cNvSpPr>
            <a:spLocks noGrp="1" noRot="1" noChangeAspect="1" noChangeArrowheads="1" noTextEdit="1"/>
          </p:cNvSpPr>
          <p:nvPr>
            <p:ph type="sldImg" idx="2"/>
          </p:nvPr>
        </p:nvSpPr>
        <p:spPr bwMode="auto">
          <a:xfrm>
            <a:off x="1106488"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9" name="Rectangle 5">
            <a:extLst>
              <a:ext uri="{FF2B5EF4-FFF2-40B4-BE49-F238E27FC236}">
                <a16:creationId xmlns:a16="http://schemas.microsoft.com/office/drawing/2014/main" id="{6231EBD7-F907-4015-4F19-210AF14311DA}"/>
              </a:ext>
            </a:extLst>
          </p:cNvPr>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p:spPr>
        <p:txBody>
          <a:bodyPr vert="horz" wrap="square" lIns="92823" tIns="46411" rIns="92823" bIns="4641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a:extLst>
              <a:ext uri="{FF2B5EF4-FFF2-40B4-BE49-F238E27FC236}">
                <a16:creationId xmlns:a16="http://schemas.microsoft.com/office/drawing/2014/main" id="{EA979BF7-49E6-0A79-0591-61D5FA8A5AC7}"/>
              </a:ext>
            </a:extLst>
          </p:cNvPr>
          <p:cNvSpPr>
            <a:spLocks noGrp="1" noChangeArrowheads="1"/>
          </p:cNvSpPr>
          <p:nvPr>
            <p:ph type="ftr" sz="quarter" idx="4"/>
          </p:nvPr>
        </p:nvSpPr>
        <p:spPr bwMode="auto">
          <a:xfrm>
            <a:off x="0" y="8829675"/>
            <a:ext cx="2971800" cy="465138"/>
          </a:xfrm>
          <a:prstGeom prst="rect">
            <a:avLst/>
          </a:prstGeom>
          <a:noFill/>
          <a:ln w="9525">
            <a:noFill/>
            <a:miter lim="800000"/>
            <a:headEnd/>
            <a:tailEnd/>
          </a:ln>
        </p:spPr>
        <p:txBody>
          <a:bodyPr vert="horz" wrap="square" lIns="92823" tIns="46411" rIns="92823" bIns="46411" numCol="1" anchor="b" anchorCtr="0" compatLnSpc="1">
            <a:prstTxWarp prst="textNoShape">
              <a:avLst/>
            </a:prstTxWarp>
          </a:bodyPr>
          <a:lstStyle>
            <a:lvl1pPr defTabSz="928618" eaLnBrk="1" hangingPunct="1">
              <a:spcBef>
                <a:spcPct val="0"/>
              </a:spcBef>
              <a:buClrTx/>
              <a:buSzTx/>
              <a:buFontTx/>
              <a:buNone/>
              <a:defRPr sz="1200">
                <a:cs typeface="Arial" charset="0"/>
              </a:defRPr>
            </a:lvl1pPr>
          </a:lstStyle>
          <a:p>
            <a:pPr>
              <a:defRPr/>
            </a:pPr>
            <a:endParaRPr lang="en-US"/>
          </a:p>
        </p:txBody>
      </p:sp>
      <p:sp>
        <p:nvSpPr>
          <p:cNvPr id="36871" name="Rectangle 7">
            <a:extLst>
              <a:ext uri="{FF2B5EF4-FFF2-40B4-BE49-F238E27FC236}">
                <a16:creationId xmlns:a16="http://schemas.microsoft.com/office/drawing/2014/main" id="{C289AC18-6D9A-169F-F7C5-8F68038B0CD0}"/>
              </a:ext>
            </a:extLst>
          </p:cNvPr>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p:spPr>
        <p:txBody>
          <a:bodyPr vert="horz" wrap="square" lIns="92823" tIns="46411" rIns="92823" bIns="46411" numCol="1" anchor="b" anchorCtr="0" compatLnSpc="1">
            <a:prstTxWarp prst="textNoShape">
              <a:avLst/>
            </a:prstTxWarp>
          </a:bodyPr>
          <a:lstStyle>
            <a:lvl1pPr algn="r" defTabSz="927100" eaLnBrk="1" hangingPunct="1">
              <a:defRPr sz="1200"/>
            </a:lvl1pPr>
          </a:lstStyle>
          <a:p>
            <a:pPr>
              <a:defRPr/>
            </a:pPr>
            <a:fld id="{43F87866-583A-4DAC-B6BD-F532A1698CD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Arial" charset="0"/>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Arial" charset="0"/>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12D1D86-5F3C-E9F7-2EA4-3FAE2EDC2858}"/>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47D5A49B-AFF3-730F-60BE-DF0536215B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3838BBA-4820-5718-5A98-5A2BB06DB3CE}"/>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B71AEF6A-891D-406C-A3EA-379D4401A0A2}"/>
              </a:ext>
            </a:extLst>
          </p:cNvPr>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87324D5-B4F9-A3F8-5CD1-836443F503D2}"/>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C92F1155-E297-CFD1-CCA3-6B1E1FB08A0F}"/>
              </a:ext>
            </a:extLst>
          </p:cNvPr>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cs typeface="Arial" panose="020B0604020202020204" pitchFamily="34" charset="0"/>
              </a:rPr>
              <a:t>An MS4 is a not the community, but the conveyance system that services the community.</a:t>
            </a:r>
          </a:p>
          <a:p>
            <a:pPr eaLnBrk="1" hangingPunct="1"/>
            <a:endParaRPr lang="en-US" altLang="en-US">
              <a:cs typeface="Arial" panose="020B0604020202020204" pitchFamily="34" charset="0"/>
            </a:endParaRPr>
          </a:p>
          <a:p>
            <a:pPr eaLnBrk="1" hangingPunct="1"/>
            <a:r>
              <a:rPr lang="en-US" altLang="en-US">
                <a:cs typeface="Arial" panose="020B0604020202020204" pitchFamily="34" charset="0"/>
              </a:rPr>
              <a:t>Therefore components of an MS4 may be storm sewers, manholes, curbs, gutters, inlets, ditches, swales, and detention and retention ponds.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5539EB1-7E9E-4CFA-DC81-A68490E98CA7}"/>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905067C6-3798-0572-DD5B-69B2FE3EB1B0}"/>
              </a:ext>
            </a:extLst>
          </p:cNvPr>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cs typeface="Arial" panose="020B0604020202020204" pitchFamily="34" charset="0"/>
              </a:rPr>
              <a:t>An MS4 is a not the community, but the conveyance system that services the community.</a:t>
            </a:r>
          </a:p>
          <a:p>
            <a:pPr eaLnBrk="1" hangingPunct="1"/>
            <a:endParaRPr lang="en-US" altLang="en-US">
              <a:cs typeface="Arial" panose="020B0604020202020204" pitchFamily="34" charset="0"/>
            </a:endParaRPr>
          </a:p>
          <a:p>
            <a:pPr eaLnBrk="1" hangingPunct="1"/>
            <a:r>
              <a:rPr lang="en-US" altLang="en-US">
                <a:cs typeface="Arial" panose="020B0604020202020204" pitchFamily="34" charset="0"/>
              </a:rPr>
              <a:t>Therefore components of an MS4 may be storm sewers, manholes, curbs, gutters, inlets, ditches, swales, and detention and retention ponds.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94894423-6A37-7481-0BE4-1FE89C499159}"/>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30BDBFAD-5CD2-269E-9CDD-BA73AAFB557B}"/>
              </a:ext>
            </a:extLst>
          </p:cNvPr>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cs typeface="Arial" panose="020B0604020202020204" pitchFamily="34" charset="0"/>
              </a:rPr>
              <a:t>An MS4 is a not the community, but the conveyance system that services the community.</a:t>
            </a:r>
          </a:p>
          <a:p>
            <a:pPr eaLnBrk="1" hangingPunct="1"/>
            <a:endParaRPr lang="en-US" altLang="en-US">
              <a:cs typeface="Arial" panose="020B0604020202020204" pitchFamily="34" charset="0"/>
            </a:endParaRPr>
          </a:p>
          <a:p>
            <a:pPr eaLnBrk="1" hangingPunct="1"/>
            <a:r>
              <a:rPr lang="en-US" altLang="en-US">
                <a:cs typeface="Arial" panose="020B0604020202020204" pitchFamily="34" charset="0"/>
              </a:rPr>
              <a:t>Therefore components of an MS4 may be storm sewers, manholes, curbs, gutters, inlets, ditches, swales, and detention and retention ponds.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Oval 7">
            <a:extLst>
              <a:ext uri="{FF2B5EF4-FFF2-40B4-BE49-F238E27FC236}">
                <a16:creationId xmlns:a16="http://schemas.microsoft.com/office/drawing/2014/main" id="{3BB421CE-24E5-1B6E-5626-A3319862DEE5}"/>
              </a:ext>
            </a:extLst>
          </p:cNvPr>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3" name="Oval 8">
            <a:extLst>
              <a:ext uri="{FF2B5EF4-FFF2-40B4-BE49-F238E27FC236}">
                <a16:creationId xmlns:a16="http://schemas.microsoft.com/office/drawing/2014/main" id="{B2377FC2-BF98-688E-0BD7-36C2D2ADAA4B}"/>
              </a:ext>
            </a:extLst>
          </p:cNvPr>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4" name="Rectangle 10">
            <a:extLst>
              <a:ext uri="{FF2B5EF4-FFF2-40B4-BE49-F238E27FC236}">
                <a16:creationId xmlns:a16="http://schemas.microsoft.com/office/drawing/2014/main" id="{6E8E20A8-81E4-7E56-A6B2-139A4A1D0B48}"/>
              </a:ext>
            </a:extLst>
          </p:cNvPr>
          <p:cNvSpPr/>
          <p:nvPr userDrawn="1"/>
        </p:nvSpPr>
        <p:spPr>
          <a:xfrm>
            <a:off x="-152400" y="1371600"/>
            <a:ext cx="9296400" cy="152400"/>
          </a:xfrm>
          <a:prstGeom prst="rect">
            <a:avLst/>
          </a:prstGeom>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5" name="Date Placeholder 6">
            <a:extLst>
              <a:ext uri="{FF2B5EF4-FFF2-40B4-BE49-F238E27FC236}">
                <a16:creationId xmlns:a16="http://schemas.microsoft.com/office/drawing/2014/main" id="{4ADCF709-F55F-6EDE-2D3C-86EC7AABDD54}"/>
              </a:ext>
            </a:extLst>
          </p:cNvPr>
          <p:cNvSpPr>
            <a:spLocks noGrp="1"/>
          </p:cNvSpPr>
          <p:nvPr>
            <p:ph type="dt" sz="half" idx="10"/>
          </p:nvPr>
        </p:nvSpPr>
        <p:spPr/>
        <p:txBody>
          <a:bodyPr/>
          <a:lstStyle>
            <a:lvl1pPr>
              <a:defRPr/>
            </a:lvl1pPr>
            <a:extLst/>
          </a:lstStyle>
          <a:p>
            <a:pPr>
              <a:defRPr/>
            </a:pPr>
            <a:fld id="{B972ECF6-4277-49D1-8577-77844E9635A8}" type="datetimeFigureOut">
              <a:rPr lang="en-US"/>
              <a:pPr>
                <a:defRPr/>
              </a:pPr>
              <a:t>11/20/2023</a:t>
            </a:fld>
            <a:endParaRPr lang="en-US"/>
          </a:p>
        </p:txBody>
      </p:sp>
      <p:sp>
        <p:nvSpPr>
          <p:cNvPr id="6" name="Footer Placeholder 19">
            <a:extLst>
              <a:ext uri="{FF2B5EF4-FFF2-40B4-BE49-F238E27FC236}">
                <a16:creationId xmlns:a16="http://schemas.microsoft.com/office/drawing/2014/main" id="{EACD7C2B-7F50-8B14-0913-C8F368219A37}"/>
              </a:ext>
            </a:extLst>
          </p:cNvPr>
          <p:cNvSpPr>
            <a:spLocks noGrp="1"/>
          </p:cNvSpPr>
          <p:nvPr>
            <p:ph type="ftr" sz="quarter" idx="11"/>
          </p:nvPr>
        </p:nvSpPr>
        <p:spPr/>
        <p:txBody>
          <a:bodyPr/>
          <a:lstStyle>
            <a:lvl1pPr>
              <a:defRPr/>
            </a:lvl1pPr>
            <a:extLst/>
          </a:lstStyle>
          <a:p>
            <a:pPr>
              <a:defRPr/>
            </a:pPr>
            <a:endParaRPr lang="en-US"/>
          </a:p>
        </p:txBody>
      </p:sp>
      <p:sp>
        <p:nvSpPr>
          <p:cNvPr id="7" name="Slide Number Placeholder 9">
            <a:extLst>
              <a:ext uri="{FF2B5EF4-FFF2-40B4-BE49-F238E27FC236}">
                <a16:creationId xmlns:a16="http://schemas.microsoft.com/office/drawing/2014/main" id="{F26F90C5-A055-4E42-A8C1-7A3E7415680A}"/>
              </a:ext>
            </a:extLst>
          </p:cNvPr>
          <p:cNvSpPr>
            <a:spLocks noGrp="1"/>
          </p:cNvSpPr>
          <p:nvPr>
            <p:ph type="sldNum" sz="quarter" idx="12"/>
          </p:nvPr>
        </p:nvSpPr>
        <p:spPr/>
        <p:txBody>
          <a:bodyPr/>
          <a:lstStyle>
            <a:lvl1pPr>
              <a:defRPr/>
            </a:lvl1pPr>
          </a:lstStyle>
          <a:p>
            <a:pPr>
              <a:defRPr/>
            </a:pPr>
            <a:fld id="{E7A1BDD5-B7A4-4DB6-A73C-BC1A8D0AA878}" type="slidenum">
              <a:rPr lang="en-US" altLang="en-US"/>
              <a:pPr>
                <a:defRPr/>
              </a:pPr>
              <a:t>‹#›</a:t>
            </a:fld>
            <a:endParaRPr lang="en-US" altLang="en-US"/>
          </a:p>
        </p:txBody>
      </p:sp>
    </p:spTree>
    <p:extLst>
      <p:ext uri="{BB962C8B-B14F-4D97-AF65-F5344CB8AC3E}">
        <p14:creationId xmlns:p14="http://schemas.microsoft.com/office/powerpoint/2010/main" val="2319850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a:extLst>
              <a:ext uri="{FF2B5EF4-FFF2-40B4-BE49-F238E27FC236}">
                <a16:creationId xmlns:a16="http://schemas.microsoft.com/office/drawing/2014/main" id="{EC681DB1-FE1E-4B0B-19B1-9BBFA799E4D8}"/>
              </a:ext>
            </a:extLst>
          </p:cNvPr>
          <p:cNvSpPr>
            <a:spLocks noGrp="1"/>
          </p:cNvSpPr>
          <p:nvPr>
            <p:ph type="dt" sz="half" idx="10"/>
          </p:nvPr>
        </p:nvSpPr>
        <p:spPr/>
        <p:txBody>
          <a:bodyPr/>
          <a:lstStyle>
            <a:lvl1pPr>
              <a:defRPr/>
            </a:lvl1pPr>
          </a:lstStyle>
          <a:p>
            <a:pPr>
              <a:defRPr/>
            </a:pPr>
            <a:fld id="{55AAE089-638C-4344-89C8-B0CD2DB01023}" type="datetimeFigureOut">
              <a:rPr lang="en-US"/>
              <a:pPr>
                <a:defRPr/>
              </a:pPr>
              <a:t>11/20/2023</a:t>
            </a:fld>
            <a:endParaRPr lang="en-US"/>
          </a:p>
        </p:txBody>
      </p:sp>
      <p:sp>
        <p:nvSpPr>
          <p:cNvPr id="5" name="Footer Placeholder 9">
            <a:extLst>
              <a:ext uri="{FF2B5EF4-FFF2-40B4-BE49-F238E27FC236}">
                <a16:creationId xmlns:a16="http://schemas.microsoft.com/office/drawing/2014/main" id="{31A9DB2A-76BC-09ED-E014-BF851803D12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1">
            <a:extLst>
              <a:ext uri="{FF2B5EF4-FFF2-40B4-BE49-F238E27FC236}">
                <a16:creationId xmlns:a16="http://schemas.microsoft.com/office/drawing/2014/main" id="{72D2FE5D-9D54-987E-3C2C-414D092B1DB6}"/>
              </a:ext>
            </a:extLst>
          </p:cNvPr>
          <p:cNvSpPr>
            <a:spLocks noGrp="1"/>
          </p:cNvSpPr>
          <p:nvPr>
            <p:ph type="sldNum" sz="quarter" idx="12"/>
          </p:nvPr>
        </p:nvSpPr>
        <p:spPr/>
        <p:txBody>
          <a:bodyPr/>
          <a:lstStyle>
            <a:lvl1pPr>
              <a:defRPr/>
            </a:lvl1pPr>
          </a:lstStyle>
          <a:p>
            <a:pPr>
              <a:defRPr/>
            </a:pPr>
            <a:fld id="{9000F1AB-D0AB-4A1D-A608-51693C060C69}" type="slidenum">
              <a:rPr lang="en-US" altLang="en-US"/>
              <a:pPr>
                <a:defRPr/>
              </a:pPr>
              <a:t>‹#›</a:t>
            </a:fld>
            <a:endParaRPr lang="en-US" altLang="en-US"/>
          </a:p>
        </p:txBody>
      </p:sp>
    </p:spTree>
    <p:extLst>
      <p:ext uri="{BB962C8B-B14F-4D97-AF65-F5344CB8AC3E}">
        <p14:creationId xmlns:p14="http://schemas.microsoft.com/office/powerpoint/2010/main" val="1466454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a:extLst>
              <a:ext uri="{FF2B5EF4-FFF2-40B4-BE49-F238E27FC236}">
                <a16:creationId xmlns:a16="http://schemas.microsoft.com/office/drawing/2014/main" id="{4F8C5126-4794-9780-F5F1-5642C2CD0D0C}"/>
              </a:ext>
            </a:extLst>
          </p:cNvPr>
          <p:cNvSpPr>
            <a:spLocks noGrp="1"/>
          </p:cNvSpPr>
          <p:nvPr>
            <p:ph type="dt" sz="half" idx="10"/>
          </p:nvPr>
        </p:nvSpPr>
        <p:spPr/>
        <p:txBody>
          <a:bodyPr/>
          <a:lstStyle>
            <a:lvl1pPr>
              <a:defRPr/>
            </a:lvl1pPr>
          </a:lstStyle>
          <a:p>
            <a:pPr>
              <a:defRPr/>
            </a:pPr>
            <a:fld id="{2DB6426E-9BC4-4455-B291-9D6EA6560713}" type="datetimeFigureOut">
              <a:rPr lang="en-US"/>
              <a:pPr>
                <a:defRPr/>
              </a:pPr>
              <a:t>11/20/2023</a:t>
            </a:fld>
            <a:endParaRPr lang="en-US"/>
          </a:p>
        </p:txBody>
      </p:sp>
      <p:sp>
        <p:nvSpPr>
          <p:cNvPr id="5" name="Footer Placeholder 9">
            <a:extLst>
              <a:ext uri="{FF2B5EF4-FFF2-40B4-BE49-F238E27FC236}">
                <a16:creationId xmlns:a16="http://schemas.microsoft.com/office/drawing/2014/main" id="{BE0650AD-A10A-BEF9-BCD1-9B9C908480D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1">
            <a:extLst>
              <a:ext uri="{FF2B5EF4-FFF2-40B4-BE49-F238E27FC236}">
                <a16:creationId xmlns:a16="http://schemas.microsoft.com/office/drawing/2014/main" id="{9738C76D-4B20-6D34-ACBA-C8D67C5C0667}"/>
              </a:ext>
            </a:extLst>
          </p:cNvPr>
          <p:cNvSpPr>
            <a:spLocks noGrp="1"/>
          </p:cNvSpPr>
          <p:nvPr>
            <p:ph type="sldNum" sz="quarter" idx="12"/>
          </p:nvPr>
        </p:nvSpPr>
        <p:spPr/>
        <p:txBody>
          <a:bodyPr/>
          <a:lstStyle>
            <a:lvl1pPr>
              <a:defRPr/>
            </a:lvl1pPr>
          </a:lstStyle>
          <a:p>
            <a:pPr>
              <a:defRPr/>
            </a:pPr>
            <a:fld id="{A27642D3-AACF-4E35-819E-1C38FA1F46E6}" type="slidenum">
              <a:rPr lang="en-US" altLang="en-US"/>
              <a:pPr>
                <a:defRPr/>
              </a:pPr>
              <a:t>‹#›</a:t>
            </a:fld>
            <a:endParaRPr lang="en-US" altLang="en-US"/>
          </a:p>
        </p:txBody>
      </p:sp>
    </p:spTree>
    <p:extLst>
      <p:ext uri="{BB962C8B-B14F-4D97-AF65-F5344CB8AC3E}">
        <p14:creationId xmlns:p14="http://schemas.microsoft.com/office/powerpoint/2010/main" val="1425225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a:extLst>
              <a:ext uri="{FF2B5EF4-FFF2-40B4-BE49-F238E27FC236}">
                <a16:creationId xmlns:a16="http://schemas.microsoft.com/office/drawing/2014/main" id="{F6C81AD5-8617-0AD8-9D1A-486F928FAEEF}"/>
              </a:ext>
            </a:extLst>
          </p:cNvPr>
          <p:cNvSpPr>
            <a:spLocks noGrp="1"/>
          </p:cNvSpPr>
          <p:nvPr>
            <p:ph type="dt" sz="half" idx="10"/>
          </p:nvPr>
        </p:nvSpPr>
        <p:spPr/>
        <p:txBody>
          <a:bodyPr/>
          <a:lstStyle>
            <a:lvl1pPr>
              <a:defRPr/>
            </a:lvl1pPr>
          </a:lstStyle>
          <a:p>
            <a:pPr>
              <a:defRPr/>
            </a:pPr>
            <a:fld id="{090420BE-812F-410F-B3C7-E34EEC3CC112}" type="datetimeFigureOut">
              <a:rPr lang="en-US"/>
              <a:pPr>
                <a:defRPr/>
              </a:pPr>
              <a:t>11/20/2023</a:t>
            </a:fld>
            <a:endParaRPr lang="en-US"/>
          </a:p>
        </p:txBody>
      </p:sp>
      <p:sp>
        <p:nvSpPr>
          <p:cNvPr id="6" name="Footer Placeholder 9">
            <a:extLst>
              <a:ext uri="{FF2B5EF4-FFF2-40B4-BE49-F238E27FC236}">
                <a16:creationId xmlns:a16="http://schemas.microsoft.com/office/drawing/2014/main" id="{B831BA4C-2BFC-0460-8EC5-21A15CEF70A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1">
            <a:extLst>
              <a:ext uri="{FF2B5EF4-FFF2-40B4-BE49-F238E27FC236}">
                <a16:creationId xmlns:a16="http://schemas.microsoft.com/office/drawing/2014/main" id="{5D253D7D-3CFB-FF55-93CF-4B21DFCF5866}"/>
              </a:ext>
            </a:extLst>
          </p:cNvPr>
          <p:cNvSpPr>
            <a:spLocks noGrp="1"/>
          </p:cNvSpPr>
          <p:nvPr>
            <p:ph type="sldNum" sz="quarter" idx="12"/>
          </p:nvPr>
        </p:nvSpPr>
        <p:spPr/>
        <p:txBody>
          <a:bodyPr/>
          <a:lstStyle>
            <a:lvl1pPr>
              <a:defRPr/>
            </a:lvl1pPr>
          </a:lstStyle>
          <a:p>
            <a:pPr>
              <a:defRPr/>
            </a:pPr>
            <a:fld id="{FD571451-47E0-43E3-8C94-388D880E5124}" type="slidenum">
              <a:rPr lang="en-US" altLang="en-US"/>
              <a:pPr>
                <a:defRPr/>
              </a:pPr>
              <a:t>‹#›</a:t>
            </a:fld>
            <a:endParaRPr lang="en-US" altLang="en-US"/>
          </a:p>
        </p:txBody>
      </p:sp>
    </p:spTree>
    <p:extLst>
      <p:ext uri="{BB962C8B-B14F-4D97-AF65-F5344CB8AC3E}">
        <p14:creationId xmlns:p14="http://schemas.microsoft.com/office/powerpoint/2010/main" val="3858114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extLst/>
          </a:lstStyle>
          <a:p>
            <a:r>
              <a:rPr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8C6E82-C018-C7CB-5EC7-5D6310C65A4A}"/>
              </a:ext>
            </a:extLst>
          </p:cNvPr>
          <p:cNvSpPr>
            <a:spLocks noGrp="1"/>
          </p:cNvSpPr>
          <p:nvPr>
            <p:ph type="dt" sz="half" idx="10"/>
          </p:nvPr>
        </p:nvSpPr>
        <p:spPr/>
        <p:txBody>
          <a:bodyPr/>
          <a:lstStyle>
            <a:lvl1pPr>
              <a:defRPr/>
            </a:lvl1pPr>
            <a:extLst/>
          </a:lstStyle>
          <a:p>
            <a:pPr>
              <a:defRPr/>
            </a:pPr>
            <a:fld id="{D2AF16A2-F4E9-4279-80E1-3A1CB9540740}" type="datetimeFigureOut">
              <a:rPr lang="en-US"/>
              <a:pPr>
                <a:defRPr/>
              </a:pPr>
              <a:t>11/20/2023</a:t>
            </a:fld>
            <a:endParaRPr lang="en-US"/>
          </a:p>
        </p:txBody>
      </p:sp>
      <p:sp>
        <p:nvSpPr>
          <p:cNvPr id="8" name="Footer Placeholder 7">
            <a:extLst>
              <a:ext uri="{FF2B5EF4-FFF2-40B4-BE49-F238E27FC236}">
                <a16:creationId xmlns:a16="http://schemas.microsoft.com/office/drawing/2014/main" id="{3E06D16C-9766-433B-123A-ADCDDBA2CB76}"/>
              </a:ext>
            </a:extLst>
          </p:cNvPr>
          <p:cNvSpPr>
            <a:spLocks noGrp="1"/>
          </p:cNvSpPr>
          <p:nvPr>
            <p:ph type="ftr" sz="quarter" idx="11"/>
          </p:nvPr>
        </p:nvSpPr>
        <p:spPr/>
        <p:txBody>
          <a:bodyPr/>
          <a:lstStyle>
            <a:lvl1pPr>
              <a:defRPr/>
            </a:lvl1pPr>
            <a:extLst/>
          </a:lstStyle>
          <a:p>
            <a:pPr>
              <a:defRPr/>
            </a:pPr>
            <a:endParaRPr lang="en-US"/>
          </a:p>
        </p:txBody>
      </p:sp>
      <p:sp>
        <p:nvSpPr>
          <p:cNvPr id="9" name="Slide Number Placeholder 8">
            <a:extLst>
              <a:ext uri="{FF2B5EF4-FFF2-40B4-BE49-F238E27FC236}">
                <a16:creationId xmlns:a16="http://schemas.microsoft.com/office/drawing/2014/main" id="{01AF595E-99AD-60C5-1CFC-E42E3EAA1DC6}"/>
              </a:ext>
            </a:extLst>
          </p:cNvPr>
          <p:cNvSpPr>
            <a:spLocks noGrp="1"/>
          </p:cNvSpPr>
          <p:nvPr>
            <p:ph type="sldNum" sz="quarter" idx="12"/>
          </p:nvPr>
        </p:nvSpPr>
        <p:spPr/>
        <p:txBody>
          <a:bodyPr/>
          <a:lstStyle>
            <a:lvl1pPr>
              <a:defRPr/>
            </a:lvl1pPr>
          </a:lstStyle>
          <a:p>
            <a:pPr>
              <a:defRPr/>
            </a:pPr>
            <a:fld id="{C3C66539-6B21-4637-B86B-966575CDF319}" type="slidenum">
              <a:rPr lang="en-US" altLang="en-US"/>
              <a:pPr>
                <a:defRPr/>
              </a:pPr>
              <a:t>‹#›</a:t>
            </a:fld>
            <a:endParaRPr lang="en-US" altLang="en-US"/>
          </a:p>
        </p:txBody>
      </p:sp>
    </p:spTree>
    <p:extLst>
      <p:ext uri="{BB962C8B-B14F-4D97-AF65-F5344CB8AC3E}">
        <p14:creationId xmlns:p14="http://schemas.microsoft.com/office/powerpoint/2010/main" val="141250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a:t>Click to edit Master title style</a:t>
            </a:r>
          </a:p>
        </p:txBody>
      </p:sp>
      <p:sp>
        <p:nvSpPr>
          <p:cNvPr id="3" name="Date Placeholder 23">
            <a:extLst>
              <a:ext uri="{FF2B5EF4-FFF2-40B4-BE49-F238E27FC236}">
                <a16:creationId xmlns:a16="http://schemas.microsoft.com/office/drawing/2014/main" id="{4F5F289C-2BDF-7F59-6D65-366D40BC1704}"/>
              </a:ext>
            </a:extLst>
          </p:cNvPr>
          <p:cNvSpPr>
            <a:spLocks noGrp="1"/>
          </p:cNvSpPr>
          <p:nvPr>
            <p:ph type="dt" sz="half" idx="10"/>
          </p:nvPr>
        </p:nvSpPr>
        <p:spPr/>
        <p:txBody>
          <a:bodyPr/>
          <a:lstStyle>
            <a:lvl1pPr>
              <a:defRPr/>
            </a:lvl1pPr>
          </a:lstStyle>
          <a:p>
            <a:pPr>
              <a:defRPr/>
            </a:pPr>
            <a:fld id="{F30C3DEA-7FBF-4088-B11B-151AD13745A0}" type="datetimeFigureOut">
              <a:rPr lang="en-US"/>
              <a:pPr>
                <a:defRPr/>
              </a:pPr>
              <a:t>11/20/2023</a:t>
            </a:fld>
            <a:endParaRPr lang="en-US"/>
          </a:p>
        </p:txBody>
      </p:sp>
      <p:sp>
        <p:nvSpPr>
          <p:cNvPr id="4" name="Footer Placeholder 9">
            <a:extLst>
              <a:ext uri="{FF2B5EF4-FFF2-40B4-BE49-F238E27FC236}">
                <a16:creationId xmlns:a16="http://schemas.microsoft.com/office/drawing/2014/main" id="{8015A27A-C93C-73AD-3141-43E1380CB95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1">
            <a:extLst>
              <a:ext uri="{FF2B5EF4-FFF2-40B4-BE49-F238E27FC236}">
                <a16:creationId xmlns:a16="http://schemas.microsoft.com/office/drawing/2014/main" id="{35A41B93-85CE-BA8E-42D9-3CB795AD6E89}"/>
              </a:ext>
            </a:extLst>
          </p:cNvPr>
          <p:cNvSpPr>
            <a:spLocks noGrp="1"/>
          </p:cNvSpPr>
          <p:nvPr>
            <p:ph type="sldNum" sz="quarter" idx="12"/>
          </p:nvPr>
        </p:nvSpPr>
        <p:spPr/>
        <p:txBody>
          <a:bodyPr/>
          <a:lstStyle>
            <a:lvl1pPr>
              <a:defRPr/>
            </a:lvl1pPr>
          </a:lstStyle>
          <a:p>
            <a:pPr>
              <a:defRPr/>
            </a:pPr>
            <a:fld id="{BBE48D3D-11B2-485B-989B-DBD12D69800B}" type="slidenum">
              <a:rPr lang="en-US" altLang="en-US"/>
              <a:pPr>
                <a:defRPr/>
              </a:pPr>
              <a:t>‹#›</a:t>
            </a:fld>
            <a:endParaRPr lang="en-US" altLang="en-US"/>
          </a:p>
        </p:txBody>
      </p:sp>
    </p:spTree>
    <p:extLst>
      <p:ext uri="{BB962C8B-B14F-4D97-AF65-F5344CB8AC3E}">
        <p14:creationId xmlns:p14="http://schemas.microsoft.com/office/powerpoint/2010/main" val="4258988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EDBB12A-2E8F-A9D1-EEE8-02A1DC8DEEDE}"/>
              </a:ext>
            </a:extLst>
          </p:cNvPr>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5">
            <a:extLst>
              <a:ext uri="{FF2B5EF4-FFF2-40B4-BE49-F238E27FC236}">
                <a16:creationId xmlns:a16="http://schemas.microsoft.com/office/drawing/2014/main" id="{F7426451-FFCC-EB7B-DC8C-D004A9666162}"/>
              </a:ext>
            </a:extLst>
          </p:cNvPr>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Date Placeholder 1">
            <a:extLst>
              <a:ext uri="{FF2B5EF4-FFF2-40B4-BE49-F238E27FC236}">
                <a16:creationId xmlns:a16="http://schemas.microsoft.com/office/drawing/2014/main" id="{CC64F338-343D-636B-C170-3A1AB7A606BC}"/>
              </a:ext>
            </a:extLst>
          </p:cNvPr>
          <p:cNvSpPr>
            <a:spLocks noGrp="1"/>
          </p:cNvSpPr>
          <p:nvPr>
            <p:ph type="dt" sz="half" idx="10"/>
          </p:nvPr>
        </p:nvSpPr>
        <p:spPr/>
        <p:txBody>
          <a:bodyPr/>
          <a:lstStyle>
            <a:lvl1pPr>
              <a:defRPr/>
            </a:lvl1pPr>
            <a:extLst/>
          </a:lstStyle>
          <a:p>
            <a:pPr>
              <a:defRPr/>
            </a:pPr>
            <a:fld id="{688615B6-330E-4960-B610-81764F322A9D}" type="datetimeFigureOut">
              <a:rPr lang="en-US"/>
              <a:pPr>
                <a:defRPr/>
              </a:pPr>
              <a:t>11/20/2023</a:t>
            </a:fld>
            <a:endParaRPr lang="en-US"/>
          </a:p>
        </p:txBody>
      </p:sp>
      <p:sp>
        <p:nvSpPr>
          <p:cNvPr id="5" name="Footer Placeholder 2">
            <a:extLst>
              <a:ext uri="{FF2B5EF4-FFF2-40B4-BE49-F238E27FC236}">
                <a16:creationId xmlns:a16="http://schemas.microsoft.com/office/drawing/2014/main" id="{77A2BFC3-689E-3A04-FA44-EE52C9B5DB27}"/>
              </a:ext>
            </a:extLst>
          </p:cNvPr>
          <p:cNvSpPr>
            <a:spLocks noGrp="1"/>
          </p:cNvSpPr>
          <p:nvPr>
            <p:ph type="ftr" sz="quarter" idx="11"/>
          </p:nvPr>
        </p:nvSpPr>
        <p:spPr/>
        <p:txBody>
          <a:bodyPr/>
          <a:lstStyle>
            <a:lvl1pPr>
              <a:defRPr/>
            </a:lvl1pPr>
            <a:extLst/>
          </a:lstStyle>
          <a:p>
            <a:pPr>
              <a:defRPr/>
            </a:pPr>
            <a:endParaRPr lang="en-US"/>
          </a:p>
        </p:txBody>
      </p:sp>
      <p:sp>
        <p:nvSpPr>
          <p:cNvPr id="6" name="Slide Number Placeholder 3">
            <a:extLst>
              <a:ext uri="{FF2B5EF4-FFF2-40B4-BE49-F238E27FC236}">
                <a16:creationId xmlns:a16="http://schemas.microsoft.com/office/drawing/2014/main" id="{5BADA70F-72F0-430A-E3D7-D6B8051716EA}"/>
              </a:ext>
            </a:extLst>
          </p:cNvPr>
          <p:cNvSpPr>
            <a:spLocks noGrp="1"/>
          </p:cNvSpPr>
          <p:nvPr>
            <p:ph type="sldNum" sz="quarter" idx="12"/>
          </p:nvPr>
        </p:nvSpPr>
        <p:spPr/>
        <p:txBody>
          <a:bodyPr/>
          <a:lstStyle>
            <a:lvl1pPr>
              <a:defRPr/>
            </a:lvl1pPr>
          </a:lstStyle>
          <a:p>
            <a:pPr>
              <a:defRPr/>
            </a:pPr>
            <a:fld id="{54F477C4-8A0B-4559-A668-A1B3FAA13956}" type="slidenum">
              <a:rPr lang="en-US" altLang="en-US"/>
              <a:pPr>
                <a:defRPr/>
              </a:pPr>
              <a:t>‹#›</a:t>
            </a:fld>
            <a:endParaRPr lang="en-US" altLang="en-US"/>
          </a:p>
        </p:txBody>
      </p:sp>
    </p:spTree>
    <p:extLst>
      <p:ext uri="{BB962C8B-B14F-4D97-AF65-F5344CB8AC3E}">
        <p14:creationId xmlns:p14="http://schemas.microsoft.com/office/powerpoint/2010/main" val="171005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F2583D-AE87-06BF-73E4-1E7C5F2C32D6}"/>
              </a:ext>
            </a:extLst>
          </p:cNvPr>
          <p:cNvSpPr>
            <a:spLocks noGrp="1"/>
          </p:cNvSpPr>
          <p:nvPr>
            <p:ph type="dt" sz="half" idx="10"/>
          </p:nvPr>
        </p:nvSpPr>
        <p:spPr/>
        <p:txBody>
          <a:bodyPr/>
          <a:lstStyle>
            <a:lvl1pPr>
              <a:defRPr/>
            </a:lvl1pPr>
            <a:extLst/>
          </a:lstStyle>
          <a:p>
            <a:pPr>
              <a:defRPr/>
            </a:pPr>
            <a:fld id="{0121F6D6-D804-4BC9-AF43-75806458E990}" type="datetimeFigureOut">
              <a:rPr lang="en-US"/>
              <a:pPr>
                <a:defRPr/>
              </a:pPr>
              <a:t>11/20/2023</a:t>
            </a:fld>
            <a:endParaRPr lang="en-US"/>
          </a:p>
        </p:txBody>
      </p:sp>
      <p:sp>
        <p:nvSpPr>
          <p:cNvPr id="6" name="Footer Placeholder 5">
            <a:extLst>
              <a:ext uri="{FF2B5EF4-FFF2-40B4-BE49-F238E27FC236}">
                <a16:creationId xmlns:a16="http://schemas.microsoft.com/office/drawing/2014/main" id="{76BC18B7-82E3-CEAD-52D1-DAB32EA252FC}"/>
              </a:ext>
            </a:extLst>
          </p:cNvPr>
          <p:cNvSpPr>
            <a:spLocks noGrp="1"/>
          </p:cNvSpPr>
          <p:nvPr>
            <p:ph type="ftr" sz="quarter" idx="11"/>
          </p:nvPr>
        </p:nvSpPr>
        <p:spPr/>
        <p:txBody>
          <a:bodyPr/>
          <a:lstStyle>
            <a:lvl1pPr>
              <a:defRPr/>
            </a:lvl1pPr>
            <a:extLst/>
          </a:lstStyle>
          <a:p>
            <a:pPr>
              <a:defRPr/>
            </a:pPr>
            <a:endParaRPr lang="en-US"/>
          </a:p>
        </p:txBody>
      </p:sp>
      <p:sp>
        <p:nvSpPr>
          <p:cNvPr id="7" name="Slide Number Placeholder 6">
            <a:extLst>
              <a:ext uri="{FF2B5EF4-FFF2-40B4-BE49-F238E27FC236}">
                <a16:creationId xmlns:a16="http://schemas.microsoft.com/office/drawing/2014/main" id="{EDFBEE9D-B5EC-850D-64B7-C5E3F4774B10}"/>
              </a:ext>
            </a:extLst>
          </p:cNvPr>
          <p:cNvSpPr>
            <a:spLocks noGrp="1"/>
          </p:cNvSpPr>
          <p:nvPr>
            <p:ph type="sldNum" sz="quarter" idx="12"/>
          </p:nvPr>
        </p:nvSpPr>
        <p:spPr/>
        <p:txBody>
          <a:bodyPr/>
          <a:lstStyle>
            <a:lvl1pPr>
              <a:defRPr/>
            </a:lvl1pPr>
          </a:lstStyle>
          <a:p>
            <a:pPr>
              <a:defRPr/>
            </a:pPr>
            <a:fld id="{7CDFBF0F-2D0C-4E7B-A5EC-6D4FEE2A42DC}" type="slidenum">
              <a:rPr lang="en-US" altLang="en-US"/>
              <a:pPr>
                <a:defRPr/>
              </a:pPr>
              <a:t>‹#›</a:t>
            </a:fld>
            <a:endParaRPr lang="en-US" altLang="en-US"/>
          </a:p>
        </p:txBody>
      </p:sp>
    </p:spTree>
    <p:extLst>
      <p:ext uri="{BB962C8B-B14F-4D97-AF65-F5344CB8AC3E}">
        <p14:creationId xmlns:p14="http://schemas.microsoft.com/office/powerpoint/2010/main" val="620838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AE480B4-1E6D-6810-1C35-1A13D3D113C9}"/>
              </a:ext>
            </a:extLst>
          </p:cNvPr>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eaLnBrk="1" fontAlgn="auto" hangingPunct="1">
              <a:lnSpc>
                <a:spcPts val="3000"/>
              </a:lnSpc>
              <a:spcBef>
                <a:spcPts val="600"/>
              </a:spcBef>
              <a:spcAft>
                <a:spcPts val="0"/>
              </a:spcAft>
              <a:buClr>
                <a:schemeClr val="accent1"/>
              </a:buClr>
              <a:buSzPct val="80000"/>
              <a:buFont typeface="Wingdings 2"/>
              <a:buNone/>
              <a:defRPr/>
            </a:pPr>
            <a:endParaRPr lang="en-US" sz="3200">
              <a:latin typeface="+mn-lt"/>
              <a:cs typeface="+mn-cs"/>
            </a:endParaRPr>
          </a:p>
        </p:txBody>
      </p:sp>
      <p:sp>
        <p:nvSpPr>
          <p:cNvPr id="6" name="Flowchart: Process 8">
            <a:extLst>
              <a:ext uri="{FF2B5EF4-FFF2-40B4-BE49-F238E27FC236}">
                <a16:creationId xmlns:a16="http://schemas.microsoft.com/office/drawing/2014/main" id="{53914EF4-D167-3568-3DEA-9F4E64FF21D0}"/>
              </a:ext>
            </a:extLst>
          </p:cNvPr>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Flowchart: Process 9">
            <a:extLst>
              <a:ext uri="{FF2B5EF4-FFF2-40B4-BE49-F238E27FC236}">
                <a16:creationId xmlns:a16="http://schemas.microsoft.com/office/drawing/2014/main" id="{75B87D25-AAB2-D1C6-72F6-86067E9B4C7F}"/>
              </a:ext>
            </a:extLst>
          </p:cNvPr>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en-US"/>
              <a:t>Click to edit Master title style</a:t>
            </a: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8" name="Date Placeholder 4">
            <a:extLst>
              <a:ext uri="{FF2B5EF4-FFF2-40B4-BE49-F238E27FC236}">
                <a16:creationId xmlns:a16="http://schemas.microsoft.com/office/drawing/2014/main" id="{5607F20A-C06D-30CC-8BBD-40F7742FBBAC}"/>
              </a:ext>
            </a:extLst>
          </p:cNvPr>
          <p:cNvSpPr>
            <a:spLocks noGrp="1"/>
          </p:cNvSpPr>
          <p:nvPr>
            <p:ph type="dt" sz="half" idx="10"/>
          </p:nvPr>
        </p:nvSpPr>
        <p:spPr/>
        <p:txBody>
          <a:bodyPr/>
          <a:lstStyle>
            <a:lvl1pPr>
              <a:defRPr/>
            </a:lvl1pPr>
            <a:extLst/>
          </a:lstStyle>
          <a:p>
            <a:pPr>
              <a:defRPr/>
            </a:pPr>
            <a:fld id="{CB11AB09-B991-4849-ABC5-5BAF2DE8435D}" type="datetimeFigureOut">
              <a:rPr lang="en-US"/>
              <a:pPr>
                <a:defRPr/>
              </a:pPr>
              <a:t>11/20/2023</a:t>
            </a:fld>
            <a:endParaRPr lang="en-US"/>
          </a:p>
        </p:txBody>
      </p:sp>
      <p:sp>
        <p:nvSpPr>
          <p:cNvPr id="9" name="Footer Placeholder 5">
            <a:extLst>
              <a:ext uri="{FF2B5EF4-FFF2-40B4-BE49-F238E27FC236}">
                <a16:creationId xmlns:a16="http://schemas.microsoft.com/office/drawing/2014/main" id="{D636BDCF-5723-A460-6AEB-0A090EC2E145}"/>
              </a:ext>
            </a:extLst>
          </p:cNvPr>
          <p:cNvSpPr>
            <a:spLocks noGrp="1"/>
          </p:cNvSpPr>
          <p:nvPr>
            <p:ph type="ftr" sz="quarter" idx="11"/>
          </p:nvPr>
        </p:nvSpPr>
        <p:spPr/>
        <p:txBody>
          <a:bodyPr/>
          <a:lstStyle>
            <a:lvl1pPr>
              <a:defRPr/>
            </a:lvl1pPr>
            <a:extLst/>
          </a:lstStyle>
          <a:p>
            <a:pPr>
              <a:defRPr/>
            </a:pPr>
            <a:endParaRPr lang="en-US"/>
          </a:p>
        </p:txBody>
      </p:sp>
      <p:sp>
        <p:nvSpPr>
          <p:cNvPr id="10" name="Slide Number Placeholder 6">
            <a:extLst>
              <a:ext uri="{FF2B5EF4-FFF2-40B4-BE49-F238E27FC236}">
                <a16:creationId xmlns:a16="http://schemas.microsoft.com/office/drawing/2014/main" id="{99AB097E-4881-2F0E-2489-769FC9429BC0}"/>
              </a:ext>
            </a:extLst>
          </p:cNvPr>
          <p:cNvSpPr>
            <a:spLocks noGrp="1"/>
          </p:cNvSpPr>
          <p:nvPr>
            <p:ph type="sldNum" sz="quarter" idx="12"/>
          </p:nvPr>
        </p:nvSpPr>
        <p:spPr/>
        <p:txBody>
          <a:bodyPr/>
          <a:lstStyle>
            <a:lvl1pPr>
              <a:defRPr/>
            </a:lvl1pPr>
          </a:lstStyle>
          <a:p>
            <a:pPr>
              <a:defRPr/>
            </a:pPr>
            <a:fld id="{4646B835-5F28-4776-85D3-AC9B36F46049}" type="slidenum">
              <a:rPr lang="en-US" altLang="en-US"/>
              <a:pPr>
                <a:defRPr/>
              </a:pPr>
              <a:t>‹#›</a:t>
            </a:fld>
            <a:endParaRPr lang="en-US" altLang="en-US"/>
          </a:p>
        </p:txBody>
      </p:sp>
    </p:spTree>
    <p:extLst>
      <p:ext uri="{BB962C8B-B14F-4D97-AF65-F5344CB8AC3E}">
        <p14:creationId xmlns:p14="http://schemas.microsoft.com/office/powerpoint/2010/main" val="3028476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a:extLst>
              <a:ext uri="{FF2B5EF4-FFF2-40B4-BE49-F238E27FC236}">
                <a16:creationId xmlns:a16="http://schemas.microsoft.com/office/drawing/2014/main" id="{8BDC2221-85F7-0563-F9F5-B7BA0EDC5360}"/>
              </a:ext>
            </a:extLst>
          </p:cNvPr>
          <p:cNvSpPr>
            <a:spLocks noGrp="1"/>
          </p:cNvSpPr>
          <p:nvPr>
            <p:ph type="dt" sz="half" idx="10"/>
          </p:nvPr>
        </p:nvSpPr>
        <p:spPr/>
        <p:txBody>
          <a:bodyPr/>
          <a:lstStyle>
            <a:lvl1pPr>
              <a:defRPr/>
            </a:lvl1pPr>
          </a:lstStyle>
          <a:p>
            <a:pPr>
              <a:defRPr/>
            </a:pPr>
            <a:fld id="{A8825CD0-EEC5-4947-B192-F0DAD0C05E98}" type="datetimeFigureOut">
              <a:rPr lang="en-US"/>
              <a:pPr>
                <a:defRPr/>
              </a:pPr>
              <a:t>11/20/2023</a:t>
            </a:fld>
            <a:endParaRPr lang="en-US"/>
          </a:p>
        </p:txBody>
      </p:sp>
      <p:sp>
        <p:nvSpPr>
          <p:cNvPr id="5" name="Footer Placeholder 9">
            <a:extLst>
              <a:ext uri="{FF2B5EF4-FFF2-40B4-BE49-F238E27FC236}">
                <a16:creationId xmlns:a16="http://schemas.microsoft.com/office/drawing/2014/main" id="{EC336D9D-E725-849C-E79D-B8E7E27798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1">
            <a:extLst>
              <a:ext uri="{FF2B5EF4-FFF2-40B4-BE49-F238E27FC236}">
                <a16:creationId xmlns:a16="http://schemas.microsoft.com/office/drawing/2014/main" id="{2EDA9853-4E05-7216-9ED0-B2059C769103}"/>
              </a:ext>
            </a:extLst>
          </p:cNvPr>
          <p:cNvSpPr>
            <a:spLocks noGrp="1"/>
          </p:cNvSpPr>
          <p:nvPr>
            <p:ph type="sldNum" sz="quarter" idx="12"/>
          </p:nvPr>
        </p:nvSpPr>
        <p:spPr/>
        <p:txBody>
          <a:bodyPr/>
          <a:lstStyle>
            <a:lvl1pPr>
              <a:defRPr/>
            </a:lvl1pPr>
          </a:lstStyle>
          <a:p>
            <a:pPr>
              <a:defRPr/>
            </a:pPr>
            <a:fld id="{2ECAECD8-F219-42FF-BF3B-1AAEAFCF46AB}" type="slidenum">
              <a:rPr lang="en-US" altLang="en-US"/>
              <a:pPr>
                <a:defRPr/>
              </a:pPr>
              <a:t>‹#›</a:t>
            </a:fld>
            <a:endParaRPr lang="en-US" altLang="en-US"/>
          </a:p>
        </p:txBody>
      </p:sp>
    </p:spTree>
    <p:extLst>
      <p:ext uri="{BB962C8B-B14F-4D97-AF65-F5344CB8AC3E}">
        <p14:creationId xmlns:p14="http://schemas.microsoft.com/office/powerpoint/2010/main" val="3541827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Pie 6">
            <a:extLst>
              <a:ext uri="{FF2B5EF4-FFF2-40B4-BE49-F238E27FC236}">
                <a16:creationId xmlns:a16="http://schemas.microsoft.com/office/drawing/2014/main" id="{2E7B1274-E23B-045E-B729-B8362E66301B}"/>
              </a:ext>
            </a:extLst>
          </p:cNvPr>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Oval 7">
            <a:extLst>
              <a:ext uri="{FF2B5EF4-FFF2-40B4-BE49-F238E27FC236}">
                <a16:creationId xmlns:a16="http://schemas.microsoft.com/office/drawing/2014/main" id="{B34FE744-226A-56A9-1A5A-59150D47AF65}"/>
              </a:ext>
            </a:extLst>
          </p:cNvPr>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Donut 10">
            <a:extLst>
              <a:ext uri="{FF2B5EF4-FFF2-40B4-BE49-F238E27FC236}">
                <a16:creationId xmlns:a16="http://schemas.microsoft.com/office/drawing/2014/main" id="{0E34263B-F1AD-D574-9FFA-EDAE75ACC481}"/>
              </a:ext>
            </a:extLst>
          </p:cNvPr>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AB329EAB-0D90-2BE0-D86B-D53734FDD180}"/>
              </a:ext>
            </a:extLst>
          </p:cNvPr>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Placeholder 4">
            <a:extLst>
              <a:ext uri="{FF2B5EF4-FFF2-40B4-BE49-F238E27FC236}">
                <a16:creationId xmlns:a16="http://schemas.microsoft.com/office/drawing/2014/main" id="{728FD089-17C3-A940-EE8C-EB1B03A4F1E6}"/>
              </a:ext>
            </a:extLst>
          </p:cNvPr>
          <p:cNvSpPr>
            <a:spLocks noGrp="1"/>
          </p:cNvSpPr>
          <p:nvPr>
            <p:ph type="title"/>
          </p:nvPr>
        </p:nvSpPr>
        <p:spPr>
          <a:xfrm>
            <a:off x="1435100" y="274638"/>
            <a:ext cx="7499350" cy="1143000"/>
          </a:xfrm>
          <a:prstGeom prst="rect">
            <a:avLst/>
          </a:prstGeom>
        </p:spPr>
        <p:txBody>
          <a:bodyPr anchor="ctr">
            <a:normAutofit/>
          </a:bodyPr>
          <a:lstStyle/>
          <a:p>
            <a:r>
              <a:rPr lang="en-US"/>
              <a:t>Click to edit Master title style</a:t>
            </a:r>
          </a:p>
        </p:txBody>
      </p:sp>
      <p:sp>
        <p:nvSpPr>
          <p:cNvPr id="1033" name="Text Placeholder 8">
            <a:extLst>
              <a:ext uri="{FF2B5EF4-FFF2-40B4-BE49-F238E27FC236}">
                <a16:creationId xmlns:a16="http://schemas.microsoft.com/office/drawing/2014/main" id="{A11E07E2-4FBB-F7F5-959A-B35E2EBF76B3}"/>
              </a:ext>
            </a:extLst>
          </p:cNvPr>
          <p:cNvSpPr>
            <a:spLocks noGrp="1"/>
          </p:cNvSpPr>
          <p:nvPr>
            <p:ph type="body" idx="1"/>
          </p:nvPr>
        </p:nvSpPr>
        <p:spPr bwMode="auto">
          <a:xfrm>
            <a:off x="1435100" y="1447800"/>
            <a:ext cx="74993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a:extLst>
              <a:ext uri="{FF2B5EF4-FFF2-40B4-BE49-F238E27FC236}">
                <a16:creationId xmlns:a16="http://schemas.microsoft.com/office/drawing/2014/main" id="{A01A044C-D3ED-3FBE-AECE-26ABA5B3A404}"/>
              </a:ext>
            </a:extLst>
          </p:cNvPr>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buClrTx/>
              <a:buSzTx/>
              <a:buFontTx/>
              <a:buNone/>
              <a:defRPr kumimoji="0" sz="1200">
                <a:solidFill>
                  <a:schemeClr val="bg2">
                    <a:shade val="50000"/>
                    <a:satMod val="200000"/>
                  </a:schemeClr>
                </a:solidFill>
                <a:latin typeface="+mn-lt"/>
                <a:cs typeface="+mn-cs"/>
              </a:defRPr>
            </a:lvl1pPr>
            <a:extLst/>
          </a:lstStyle>
          <a:p>
            <a:pPr>
              <a:defRPr/>
            </a:pPr>
            <a:fld id="{BADF2621-726F-4EFF-85BA-9E5AC9B183E3}" type="datetimeFigureOut">
              <a:rPr lang="en-US"/>
              <a:pPr>
                <a:defRPr/>
              </a:pPr>
              <a:t>11/20/2023</a:t>
            </a:fld>
            <a:endParaRPr lang="en-US"/>
          </a:p>
        </p:txBody>
      </p:sp>
      <p:sp>
        <p:nvSpPr>
          <p:cNvPr id="10" name="Footer Placeholder 9">
            <a:extLst>
              <a:ext uri="{FF2B5EF4-FFF2-40B4-BE49-F238E27FC236}">
                <a16:creationId xmlns:a16="http://schemas.microsoft.com/office/drawing/2014/main" id="{EB7B7CB4-787B-900C-F3F9-66866B192531}"/>
              </a:ext>
            </a:extLst>
          </p:cNvPr>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buClrTx/>
              <a:buSzTx/>
              <a:buFontTx/>
              <a:buNone/>
              <a:defRPr kumimoji="0" sz="1200">
                <a:solidFill>
                  <a:schemeClr val="bg2">
                    <a:shade val="50000"/>
                    <a:satMod val="200000"/>
                  </a:schemeClr>
                </a:solidFill>
                <a:effectLst/>
                <a:latin typeface="+mn-lt"/>
                <a:cs typeface="+mn-cs"/>
              </a:defRPr>
            </a:lvl1pPr>
            <a:extLst/>
          </a:lstStyle>
          <a:p>
            <a:pPr>
              <a:defRPr/>
            </a:pPr>
            <a:endParaRPr lang="en-US"/>
          </a:p>
        </p:txBody>
      </p:sp>
      <p:sp>
        <p:nvSpPr>
          <p:cNvPr id="22" name="Slide Number Placeholder 21">
            <a:extLst>
              <a:ext uri="{FF2B5EF4-FFF2-40B4-BE49-F238E27FC236}">
                <a16:creationId xmlns:a16="http://schemas.microsoft.com/office/drawing/2014/main" id="{A2CC2172-503B-F4DA-4ADA-2639DB04BC7D}"/>
              </a:ext>
            </a:extLst>
          </p:cNvPr>
          <p:cNvSpPr>
            <a:spLocks noGrp="1"/>
          </p:cNvSpPr>
          <p:nvPr>
            <p:ph type="sldNum" sz="quarter" idx="4"/>
          </p:nvPr>
        </p:nvSpPr>
        <p:spPr>
          <a:xfrm>
            <a:off x="8613775" y="6305550"/>
            <a:ext cx="457200" cy="4762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1200">
                <a:solidFill>
                  <a:srgbClr val="B0B19E"/>
                </a:solidFill>
              </a:defRPr>
            </a:lvl1pPr>
          </a:lstStyle>
          <a:p>
            <a:pPr>
              <a:defRPr/>
            </a:pPr>
            <a:fld id="{019F5E5E-74B1-4454-9930-CE02B9690B11}" type="slidenum">
              <a:rPr lang="en-US" altLang="en-US"/>
              <a:pPr>
                <a:defRPr/>
              </a:pPr>
              <a:t>‹#›</a:t>
            </a:fld>
            <a:endParaRPr lang="en-US" altLang="en-US"/>
          </a:p>
        </p:txBody>
      </p:sp>
      <p:sp>
        <p:nvSpPr>
          <p:cNvPr id="15" name="Rectangle 14">
            <a:extLst>
              <a:ext uri="{FF2B5EF4-FFF2-40B4-BE49-F238E27FC236}">
                <a16:creationId xmlns:a16="http://schemas.microsoft.com/office/drawing/2014/main" id="{C035A3E4-0DBC-23F3-D8C1-C88516704272}"/>
              </a:ext>
            </a:extLst>
          </p:cNvPr>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438" r:id="rId1"/>
    <p:sldLayoutId id="2147484433" r:id="rId2"/>
    <p:sldLayoutId id="2147484434" r:id="rId3"/>
    <p:sldLayoutId id="2147484439" r:id="rId4"/>
    <p:sldLayoutId id="2147484435" r:id="rId5"/>
    <p:sldLayoutId id="2147484440" r:id="rId6"/>
    <p:sldLayoutId id="2147484441" r:id="rId7"/>
    <p:sldLayoutId id="2147484442" r:id="rId8"/>
    <p:sldLayoutId id="2147484436" r:id="rId9"/>
    <p:sldLayoutId id="2147484437" r:id="rId10"/>
  </p:sldLayoutIdLst>
  <p:txStyles>
    <p:titleStyle>
      <a:lvl1pPr algn="l" rtl="0" eaLnBrk="0" fontAlgn="base" hangingPunct="0">
        <a:spcBef>
          <a:spcPct val="0"/>
        </a:spcBef>
        <a:spcAft>
          <a:spcPct val="0"/>
        </a:spcAft>
        <a:defRPr sz="4300" kern="1200">
          <a:solidFill>
            <a:srgbClr val="696D52"/>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696D52"/>
          </a:solidFill>
          <a:latin typeface="Gill Sans MT" pitchFamily="34" charset="0"/>
        </a:defRPr>
      </a:lvl2pPr>
      <a:lvl3pPr algn="l" rtl="0" eaLnBrk="0" fontAlgn="base" hangingPunct="0">
        <a:spcBef>
          <a:spcPct val="0"/>
        </a:spcBef>
        <a:spcAft>
          <a:spcPct val="0"/>
        </a:spcAft>
        <a:defRPr sz="4300">
          <a:solidFill>
            <a:srgbClr val="696D52"/>
          </a:solidFill>
          <a:latin typeface="Gill Sans MT" pitchFamily="34" charset="0"/>
        </a:defRPr>
      </a:lvl3pPr>
      <a:lvl4pPr algn="l" rtl="0" eaLnBrk="0" fontAlgn="base" hangingPunct="0">
        <a:spcBef>
          <a:spcPct val="0"/>
        </a:spcBef>
        <a:spcAft>
          <a:spcPct val="0"/>
        </a:spcAft>
        <a:defRPr sz="4300">
          <a:solidFill>
            <a:srgbClr val="696D52"/>
          </a:solidFill>
          <a:latin typeface="Gill Sans MT" pitchFamily="34" charset="0"/>
        </a:defRPr>
      </a:lvl4pPr>
      <a:lvl5pPr algn="l" rtl="0" eaLnBrk="0" fontAlgn="base" hangingPunct="0">
        <a:spcBef>
          <a:spcPct val="0"/>
        </a:spcBef>
        <a:spcAft>
          <a:spcPct val="0"/>
        </a:spcAft>
        <a:defRPr sz="4300">
          <a:solidFill>
            <a:srgbClr val="696D52"/>
          </a:solidFill>
          <a:latin typeface="Gill Sans MT" pitchFamily="34" charset="0"/>
        </a:defRPr>
      </a:lvl5pPr>
      <a:lvl6pPr marL="457200" algn="l" rtl="0" fontAlgn="base">
        <a:spcBef>
          <a:spcPct val="0"/>
        </a:spcBef>
        <a:spcAft>
          <a:spcPct val="0"/>
        </a:spcAft>
        <a:defRPr sz="4300">
          <a:solidFill>
            <a:srgbClr val="696D52"/>
          </a:solidFill>
          <a:latin typeface="Gill Sans MT" pitchFamily="34" charset="0"/>
        </a:defRPr>
      </a:lvl6pPr>
      <a:lvl7pPr marL="914400" algn="l" rtl="0" fontAlgn="base">
        <a:spcBef>
          <a:spcPct val="0"/>
        </a:spcBef>
        <a:spcAft>
          <a:spcPct val="0"/>
        </a:spcAft>
        <a:defRPr sz="4300">
          <a:solidFill>
            <a:srgbClr val="696D52"/>
          </a:solidFill>
          <a:latin typeface="Gill Sans MT" pitchFamily="34" charset="0"/>
        </a:defRPr>
      </a:lvl7pPr>
      <a:lvl8pPr marL="1371600" algn="l" rtl="0" fontAlgn="base">
        <a:spcBef>
          <a:spcPct val="0"/>
        </a:spcBef>
        <a:spcAft>
          <a:spcPct val="0"/>
        </a:spcAft>
        <a:defRPr sz="4300">
          <a:solidFill>
            <a:srgbClr val="696D52"/>
          </a:solidFill>
          <a:latin typeface="Gill Sans MT" pitchFamily="34" charset="0"/>
        </a:defRPr>
      </a:lvl8pPr>
      <a:lvl9pPr marL="1828800" algn="l" rtl="0" fontAlgn="base">
        <a:spcBef>
          <a:spcPct val="0"/>
        </a:spcBef>
        <a:spcAft>
          <a:spcPct val="0"/>
        </a:spcAft>
        <a:defRPr sz="4300">
          <a:solidFill>
            <a:srgbClr val="696D52"/>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A8CDD7"/>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C0BEAF"/>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BvrPgqOfLAhVC3SYKHU3BCOkQjRwIBw&amp;url=http%3A%2F%2Fwww.externalworksindex.co.uk%2Fentry%2F33245%2FGrass-Concrete%2FBinwall-bulk-storage-retaining-wall%2F&amp;bvm=bv.117868183,d.eWE&amp;psig=AFQjCNEKy0rC1GJ007VvHqcsSdfY7FmovQ&amp;ust=1459389776607491" TargetMode="External"/><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7gpzm3ebLAhVE4iYKHf4eCCYQjRwIBw&amp;url=http%3A%2F%2Fwww.newsnet5.com%2Fnews%2Fcle-residents-complain-about-a-lack-of-city-street-sweeping&amp;bvm=bv.117868183,d.eWE&amp;psig=AFQjCNHD6Zs_aobpZNfdLatBbl39X_blUg&amp;ust=1459369626879603" TargetMode="External"/><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B2PTh3ubLAhVIYiYKHVCwD4gQjRwIBw&amp;url=http%3A%2F%2Fwww.tercenter.org%2Fpages%2Fspcc.cfm&amp;bvm=bv.117868183,d.eWE&amp;psig=AFQjCNGoJMSClsI2V7WXl3odQmc6j00WDw&amp;ust=1459369864023393" TargetMode="External"/><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oleObject2.bin"/><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6D5EE0DE-A599-5A18-D8B2-4C8E5BB32F0F}"/>
              </a:ext>
            </a:extLst>
          </p:cNvPr>
          <p:cNvSpPr>
            <a:spLocks noChangeArrowheads="1"/>
          </p:cNvSpPr>
          <p:nvPr/>
        </p:nvSpPr>
        <p:spPr bwMode="auto">
          <a:xfrm>
            <a:off x="2514600" y="6019800"/>
            <a:ext cx="6324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A8CDD7"/>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C0BEAF"/>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9pPr>
          </a:lstStyle>
          <a:p>
            <a:pPr algn="ctr">
              <a:spcBef>
                <a:spcPct val="0"/>
              </a:spcBef>
              <a:buClrTx/>
              <a:buSzTx/>
              <a:buFontTx/>
              <a:buNone/>
            </a:pPr>
            <a:endParaRPr lang="en-US" altLang="en-US" sz="5000">
              <a:solidFill>
                <a:srgbClr val="02294A"/>
              </a:solidFill>
            </a:endParaRPr>
          </a:p>
          <a:p>
            <a:pPr algn="ctr">
              <a:buFont typeface="Wingdings 2" panose="05020102010507070707" pitchFamily="18" charset="2"/>
              <a:buNone/>
            </a:pPr>
            <a:r>
              <a:rPr lang="en-US" altLang="en-US" sz="2800">
                <a:solidFill>
                  <a:srgbClr val="02294A"/>
                </a:solidFill>
              </a:rPr>
              <a:t>Joseph Wilk, PE</a:t>
            </a:r>
          </a:p>
          <a:p>
            <a:pPr algn="ctr">
              <a:buFont typeface="Wingdings 2" panose="05020102010507070707" pitchFamily="18" charset="2"/>
              <a:buNone/>
            </a:pPr>
            <a:r>
              <a:rPr lang="en-US" altLang="en-US" sz="2800">
                <a:solidFill>
                  <a:srgbClr val="02294A"/>
                </a:solidFill>
              </a:rPr>
              <a:t>Christopher B. Burke Engineering, Ltd.</a:t>
            </a:r>
          </a:p>
          <a:p>
            <a:pPr algn="ctr">
              <a:buFont typeface="Wingdings 2" panose="05020102010507070707" pitchFamily="18" charset="2"/>
              <a:buNone/>
            </a:pPr>
            <a:endParaRPr lang="en-US" altLang="en-US" sz="5000">
              <a:solidFill>
                <a:schemeClr val="folHlink"/>
              </a:solidFill>
            </a:endParaRPr>
          </a:p>
          <a:p>
            <a:pPr algn="ctr">
              <a:spcBef>
                <a:spcPct val="0"/>
              </a:spcBef>
              <a:buClrTx/>
              <a:buSzTx/>
              <a:buFontTx/>
              <a:buNone/>
            </a:pPr>
            <a:r>
              <a:rPr lang="en-US" altLang="en-US" sz="3600" b="1">
                <a:latin typeface="Tahoma" panose="020B0604030504040204" pitchFamily="34" charset="0"/>
              </a:rPr>
              <a:t> </a:t>
            </a:r>
            <a:endParaRPr lang="en-US" altLang="en-US" sz="3000" b="1">
              <a:latin typeface="Tahoma" panose="020B0604030504040204" pitchFamily="34" charset="0"/>
            </a:endParaRPr>
          </a:p>
          <a:p>
            <a:pPr algn="ctr">
              <a:lnSpc>
                <a:spcPct val="130000"/>
              </a:lnSpc>
              <a:spcBef>
                <a:spcPct val="0"/>
              </a:spcBef>
              <a:buClrTx/>
              <a:buSzTx/>
              <a:buFontTx/>
              <a:buNone/>
            </a:pPr>
            <a:endParaRPr lang="en-US" altLang="en-US" sz="2000" b="1">
              <a:solidFill>
                <a:srgbClr val="FF0000"/>
              </a:solidFill>
              <a:latin typeface="Tahoma" panose="020B0604030504040204" pitchFamily="34" charset="0"/>
            </a:endParaRPr>
          </a:p>
        </p:txBody>
      </p:sp>
      <p:pic>
        <p:nvPicPr>
          <p:cNvPr id="9219" name="Picture 4" descr="CBBEL-Logo">
            <a:extLst>
              <a:ext uri="{FF2B5EF4-FFF2-40B4-BE49-F238E27FC236}">
                <a16:creationId xmlns:a16="http://schemas.microsoft.com/office/drawing/2014/main" id="{3BB861DD-BD4A-62D1-540A-7A3DD18C7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416550"/>
            <a:ext cx="137160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5">
            <a:extLst>
              <a:ext uri="{FF2B5EF4-FFF2-40B4-BE49-F238E27FC236}">
                <a16:creationId xmlns:a16="http://schemas.microsoft.com/office/drawing/2014/main" id="{9E89991F-AA6C-269B-4672-E474F9538DA1}"/>
              </a:ext>
            </a:extLst>
          </p:cNvPr>
          <p:cNvSpPr>
            <a:spLocks noChangeArrowheads="1"/>
          </p:cNvSpPr>
          <p:nvPr/>
        </p:nvSpPr>
        <p:spPr bwMode="auto">
          <a:xfrm>
            <a:off x="1219200" y="2743200"/>
            <a:ext cx="7391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A8CDD7"/>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C0BEAF"/>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9pPr>
          </a:lstStyle>
          <a:p>
            <a:pPr algn="ctr">
              <a:spcBef>
                <a:spcPct val="0"/>
              </a:spcBef>
              <a:buClrTx/>
              <a:buSzTx/>
              <a:buFontTx/>
              <a:buNone/>
            </a:pPr>
            <a:r>
              <a:rPr lang="en-US" altLang="en-US" sz="5400">
                <a:solidFill>
                  <a:srgbClr val="02294A"/>
                </a:solidFill>
              </a:rPr>
              <a:t>NPDES Phase II MS4 Annual Public Meeting</a:t>
            </a:r>
          </a:p>
        </p:txBody>
      </p:sp>
      <p:pic>
        <p:nvPicPr>
          <p:cNvPr id="9221" name="Picture 2" descr="A close up of a logo&#10;&#10;Description generated with very high confidence">
            <a:extLst>
              <a:ext uri="{FF2B5EF4-FFF2-40B4-BE49-F238E27FC236}">
                <a16:creationId xmlns:a16="http://schemas.microsoft.com/office/drawing/2014/main" id="{F1DF0E0B-5A5B-F824-1ABB-3127A39BB823}"/>
              </a:ext>
            </a:extLst>
          </p:cNvPr>
          <p:cNvPicPr>
            <a:picLocks noChangeAspect="1" noChangeArrowheads="1"/>
          </p:cNvPicPr>
          <p:nvPr/>
        </p:nvPicPr>
        <p:blipFill>
          <a:blip r:embed="rId4"/>
          <a:srcRect/>
          <a:stretch>
            <a:fillRect/>
          </a:stretch>
        </p:blipFill>
        <p:spPr bwMode="auto">
          <a:xfrm>
            <a:off x="3200400" y="228600"/>
            <a:ext cx="2886075" cy="933450"/>
          </a:xfrm>
          <a:prstGeom prst="rect">
            <a:avLst/>
          </a:prstGeom>
          <a:noFill/>
          <a:ln>
            <a:noFill/>
          </a:ln>
          <a:effectLst>
            <a:outerShdw blurRad="50800" dist="38100" dir="5400000" algn="ctr" rotWithShape="0">
              <a:schemeClr val="tx1"/>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a:extLst>
              <a:ext uri="{FF2B5EF4-FFF2-40B4-BE49-F238E27FC236}">
                <a16:creationId xmlns:a16="http://schemas.microsoft.com/office/drawing/2014/main" id="{521A2E7C-7967-45FE-86CB-DA9922704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835" t="24815" r="25833" b="48518"/>
          <a:stretch>
            <a:fillRect/>
          </a:stretch>
        </p:blipFill>
        <p:spPr bwMode="auto">
          <a:xfrm>
            <a:off x="1066800" y="2819400"/>
            <a:ext cx="441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Rectangle 2">
            <a:extLst>
              <a:ext uri="{FF2B5EF4-FFF2-40B4-BE49-F238E27FC236}">
                <a16:creationId xmlns:a16="http://schemas.microsoft.com/office/drawing/2014/main" id="{CBF41F9C-1709-E44D-DEE5-C2E82A7A0E32}"/>
              </a:ext>
            </a:extLst>
          </p:cNvPr>
          <p:cNvSpPr>
            <a:spLocks noGrp="1"/>
          </p:cNvSpPr>
          <p:nvPr>
            <p:ph type="ctrTitle" idx="4294967295"/>
          </p:nvPr>
        </p:nvSpPr>
        <p:spPr bwMode="auto">
          <a:xfrm>
            <a:off x="1066800" y="685800"/>
            <a:ext cx="9144000" cy="762000"/>
          </a:xfrm>
        </p:spPr>
        <p:txBody>
          <a:bodyPr vert="horz" wrap="square" lIns="91440" tIns="45720" rIns="91440" bIns="45720" numCol="1" anchorCtr="0" compatLnSpc="1">
            <a:prstTxWarp prst="textNoShape">
              <a:avLst/>
            </a:prstTxWarp>
            <a:normAutofit fontScale="90000"/>
          </a:bodyPr>
          <a:lstStyle/>
          <a:p>
            <a:pPr>
              <a:defRPr/>
            </a:pP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r>
              <a:rPr lang="en-US" sz="5400" dirty="0">
                <a:solidFill>
                  <a:schemeClr val="folHlink"/>
                </a:solidFill>
                <a:effectLst/>
              </a:rPr>
              <a:t>Public Education and Outreach </a:t>
            </a:r>
            <a:br>
              <a:rPr lang="en-US" sz="5400" dirty="0">
                <a:solidFill>
                  <a:schemeClr val="folHlink"/>
                </a:solidFill>
                <a:effectLst/>
              </a:rPr>
            </a:b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endParaRPr lang="en-US" sz="5400" b="1" dirty="0">
              <a:solidFill>
                <a:schemeClr val="folHlink"/>
              </a:solidFill>
              <a:effectLst/>
            </a:endParaRPr>
          </a:p>
        </p:txBody>
      </p:sp>
      <p:sp>
        <p:nvSpPr>
          <p:cNvPr id="15" name="Rectangle 3">
            <a:extLst>
              <a:ext uri="{FF2B5EF4-FFF2-40B4-BE49-F238E27FC236}">
                <a16:creationId xmlns:a16="http://schemas.microsoft.com/office/drawing/2014/main" id="{EE26104E-D4F9-30C5-F3C3-619DA53663B3}"/>
              </a:ext>
            </a:extLst>
          </p:cNvPr>
          <p:cNvSpPr txBox="1">
            <a:spLocks/>
          </p:cNvSpPr>
          <p:nvPr/>
        </p:nvSpPr>
        <p:spPr bwMode="auto">
          <a:xfrm>
            <a:off x="1066800" y="1600200"/>
            <a:ext cx="7499350" cy="4800600"/>
          </a:xfrm>
          <a:prstGeom prst="rect">
            <a:avLst/>
          </a:prstGeom>
          <a:noFill/>
          <a:ln w="9525">
            <a:noFill/>
            <a:miter lim="800000"/>
            <a:headEnd/>
            <a:tailEnd/>
          </a:ln>
        </p:spPr>
        <p:txBody>
          <a:bodyPr/>
          <a:lstStyle/>
          <a:p>
            <a:pPr marL="365125" indent="-282575">
              <a:spcBef>
                <a:spcPts val="600"/>
              </a:spcBef>
              <a:buClr>
                <a:schemeClr val="accent1"/>
              </a:buClr>
              <a:buSzPct val="80000"/>
              <a:buFont typeface="Wingdings 2" panose="05020102010507070707" pitchFamily="18" charset="2"/>
              <a:buChar char=""/>
              <a:defRPr/>
            </a:pPr>
            <a:r>
              <a:rPr lang="en-US" sz="3600" dirty="0">
                <a:latin typeface="+mn-lt"/>
                <a:cs typeface="+mn-cs"/>
              </a:rPr>
              <a:t>Stormwater or water quality information in newsletter</a:t>
            </a:r>
            <a:endParaRPr lang="en-US" sz="3600" dirty="0">
              <a:solidFill>
                <a:srgbClr val="FF0000"/>
              </a:solidFill>
              <a:latin typeface="+mn-lt"/>
              <a:cs typeface="+mn-cs"/>
            </a:endParaRPr>
          </a:p>
          <a:p>
            <a:pPr marL="365125" indent="-282575">
              <a:spcBef>
                <a:spcPts val="600"/>
              </a:spcBef>
              <a:buClr>
                <a:schemeClr val="accent1"/>
              </a:buClr>
              <a:buSzPct val="80000"/>
              <a:buFont typeface="Wingdings 2" panose="05020102010507070707" pitchFamily="18" charset="2"/>
              <a:buChar char=""/>
              <a:defRPr/>
            </a:pPr>
            <a:endParaRPr lang="en-US" sz="3600" dirty="0">
              <a:solidFill>
                <a:srgbClr val="FF0000"/>
              </a:solidFill>
              <a:latin typeface="+mn-lt"/>
              <a:cs typeface="+mn-cs"/>
            </a:endParaRPr>
          </a:p>
        </p:txBody>
      </p:sp>
      <p:pic>
        <p:nvPicPr>
          <p:cNvPr id="23557" name="Picture 2">
            <a:extLst>
              <a:ext uri="{FF2B5EF4-FFF2-40B4-BE49-F238E27FC236}">
                <a16:creationId xmlns:a16="http://schemas.microsoft.com/office/drawing/2014/main" id="{EDF62F67-B92B-BA44-B625-37D27DA9B55E}"/>
              </a:ext>
            </a:extLst>
          </p:cNvPr>
          <p:cNvPicPr>
            <a:picLocks noChangeAspect="1"/>
          </p:cNvPicPr>
          <p:nvPr/>
        </p:nvPicPr>
        <p:blipFill>
          <a:blip r:embed="rId3">
            <a:extLst>
              <a:ext uri="{28A0092B-C50C-407E-A947-70E740481C1C}">
                <a14:useLocalDpi xmlns:a14="http://schemas.microsoft.com/office/drawing/2010/main" val="0"/>
              </a:ext>
            </a:extLst>
          </a:blip>
          <a:srcRect l="24998" t="18889" r="25835" b="7037"/>
          <a:stretch>
            <a:fillRect/>
          </a:stretch>
        </p:blipFill>
        <p:spPr bwMode="auto">
          <a:xfrm>
            <a:off x="5486400" y="3795713"/>
            <a:ext cx="3276600" cy="277653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76576555-4E4D-6868-1603-02044290FE84}"/>
              </a:ext>
            </a:extLst>
          </p:cNvPr>
          <p:cNvSpPr>
            <a:spLocks noGrp="1"/>
          </p:cNvSpPr>
          <p:nvPr>
            <p:ph type="ctrTitle" idx="4294967295"/>
          </p:nvPr>
        </p:nvSpPr>
        <p:spPr bwMode="auto">
          <a:xfrm>
            <a:off x="1066800" y="685800"/>
            <a:ext cx="9144000" cy="762000"/>
          </a:xfrm>
        </p:spPr>
        <p:txBody>
          <a:bodyPr vert="horz" wrap="square" lIns="91440" tIns="45720" rIns="91440" bIns="45720" numCol="1" anchorCtr="0" compatLnSpc="1">
            <a:prstTxWarp prst="textNoShape">
              <a:avLst/>
            </a:prstTxWarp>
            <a:normAutofit fontScale="90000"/>
          </a:bodyPr>
          <a:lstStyle/>
          <a:p>
            <a:pPr>
              <a:defRPr/>
            </a:pP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r>
              <a:rPr lang="en-US" sz="5400" dirty="0">
                <a:solidFill>
                  <a:schemeClr val="folHlink"/>
                </a:solidFill>
                <a:effectLst/>
              </a:rPr>
              <a:t>Public Education and Outreach </a:t>
            </a:r>
            <a:br>
              <a:rPr lang="en-US" sz="5400" dirty="0">
                <a:solidFill>
                  <a:schemeClr val="folHlink"/>
                </a:solidFill>
                <a:effectLst/>
              </a:rPr>
            </a:b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endParaRPr lang="en-US" sz="5400" b="1" dirty="0">
              <a:solidFill>
                <a:schemeClr val="folHlink"/>
              </a:solidFill>
              <a:effectLst/>
            </a:endParaRPr>
          </a:p>
        </p:txBody>
      </p:sp>
      <p:sp>
        <p:nvSpPr>
          <p:cNvPr id="15" name="Rectangle 3">
            <a:extLst>
              <a:ext uri="{FF2B5EF4-FFF2-40B4-BE49-F238E27FC236}">
                <a16:creationId xmlns:a16="http://schemas.microsoft.com/office/drawing/2014/main" id="{067922D2-62C3-7102-269F-726DD45758E8}"/>
              </a:ext>
            </a:extLst>
          </p:cNvPr>
          <p:cNvSpPr txBox="1">
            <a:spLocks/>
          </p:cNvSpPr>
          <p:nvPr/>
        </p:nvSpPr>
        <p:spPr bwMode="auto">
          <a:xfrm>
            <a:off x="1066800" y="1600200"/>
            <a:ext cx="7499350" cy="4800600"/>
          </a:xfrm>
          <a:prstGeom prst="rect">
            <a:avLst/>
          </a:prstGeom>
          <a:noFill/>
          <a:ln w="9525">
            <a:noFill/>
            <a:miter lim="800000"/>
            <a:headEnd/>
            <a:tailEnd/>
          </a:ln>
        </p:spPr>
        <p:txBody>
          <a:bodyPr/>
          <a:lstStyle/>
          <a:p>
            <a:pPr marL="365125" indent="-282575">
              <a:spcBef>
                <a:spcPts val="600"/>
              </a:spcBef>
              <a:buClr>
                <a:schemeClr val="accent1"/>
              </a:buClr>
              <a:buSzPct val="80000"/>
              <a:buFont typeface="Wingdings 2" panose="05020102010507070707" pitchFamily="18" charset="2"/>
              <a:buChar char=""/>
              <a:defRPr/>
            </a:pPr>
            <a:r>
              <a:rPr lang="en-US" sz="3600" dirty="0">
                <a:latin typeface="+mn-lt"/>
                <a:cs typeface="+mn-cs"/>
              </a:rPr>
              <a:t>Information on Village website</a:t>
            </a:r>
          </a:p>
          <a:p>
            <a:pPr marL="365125" indent="-282575">
              <a:spcBef>
                <a:spcPts val="600"/>
              </a:spcBef>
              <a:buClr>
                <a:schemeClr val="accent1"/>
              </a:buClr>
              <a:buSzPct val="80000"/>
              <a:buFont typeface="Wingdings 2" panose="05020102010507070707" pitchFamily="18" charset="2"/>
              <a:buChar char=""/>
              <a:defRPr/>
            </a:pPr>
            <a:endParaRPr lang="en-US" sz="3600" dirty="0">
              <a:solidFill>
                <a:srgbClr val="FF0000"/>
              </a:solidFill>
              <a:latin typeface="+mn-lt"/>
              <a:cs typeface="+mn-cs"/>
            </a:endParaRPr>
          </a:p>
        </p:txBody>
      </p:sp>
      <p:pic>
        <p:nvPicPr>
          <p:cNvPr id="24580" name="Picture 6">
            <a:extLst>
              <a:ext uri="{FF2B5EF4-FFF2-40B4-BE49-F238E27FC236}">
                <a16:creationId xmlns:a16="http://schemas.microsoft.com/office/drawing/2014/main" id="{CD90264B-80E6-8F9E-0B8F-46F493F590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444"/>
          <a:stretch>
            <a:fillRect/>
          </a:stretch>
        </p:blipFill>
        <p:spPr bwMode="auto">
          <a:xfrm>
            <a:off x="1752600" y="3200400"/>
            <a:ext cx="5970588"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229627A9-FDCD-C854-B778-1DDD71435C3C}"/>
              </a:ext>
            </a:extLst>
          </p:cNvPr>
          <p:cNvSpPr>
            <a:spLocks noGrp="1"/>
          </p:cNvSpPr>
          <p:nvPr>
            <p:ph type="ctrTitle" idx="4294967295"/>
          </p:nvPr>
        </p:nvSpPr>
        <p:spPr bwMode="auto">
          <a:xfrm>
            <a:off x="1066800" y="685800"/>
            <a:ext cx="9144000" cy="762000"/>
          </a:xfrm>
        </p:spPr>
        <p:txBody>
          <a:bodyPr vert="horz" wrap="square" lIns="91440" tIns="45720" rIns="91440" bIns="45720" numCol="1" anchorCtr="0" compatLnSpc="1">
            <a:prstTxWarp prst="textNoShape">
              <a:avLst/>
            </a:prstTxWarp>
            <a:normAutofit fontScale="90000"/>
          </a:bodyPr>
          <a:lstStyle/>
          <a:p>
            <a:pPr>
              <a:defRPr/>
            </a:pP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r>
              <a:rPr lang="en-US" sz="5400" dirty="0">
                <a:solidFill>
                  <a:schemeClr val="folHlink"/>
                </a:solidFill>
                <a:effectLst/>
              </a:rPr>
              <a:t>Public Participation and Involvement </a:t>
            </a:r>
            <a:br>
              <a:rPr lang="en-US" sz="5400" dirty="0">
                <a:solidFill>
                  <a:schemeClr val="folHlink"/>
                </a:solidFill>
                <a:effectLst/>
              </a:rPr>
            </a:b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endParaRPr lang="en-US" sz="5400" b="1" dirty="0">
              <a:solidFill>
                <a:schemeClr val="folHlink"/>
              </a:solidFill>
              <a:effectLst/>
            </a:endParaRPr>
          </a:p>
        </p:txBody>
      </p:sp>
      <p:sp>
        <p:nvSpPr>
          <p:cNvPr id="15" name="Rectangle 3">
            <a:extLst>
              <a:ext uri="{FF2B5EF4-FFF2-40B4-BE49-F238E27FC236}">
                <a16:creationId xmlns:a16="http://schemas.microsoft.com/office/drawing/2014/main" id="{99C9278C-871A-398E-D337-CE2D5C954396}"/>
              </a:ext>
            </a:extLst>
          </p:cNvPr>
          <p:cNvSpPr txBox="1">
            <a:spLocks/>
          </p:cNvSpPr>
          <p:nvPr/>
        </p:nvSpPr>
        <p:spPr bwMode="auto">
          <a:xfrm>
            <a:off x="1066800" y="1600200"/>
            <a:ext cx="7499350" cy="4800600"/>
          </a:xfrm>
          <a:prstGeom prst="rect">
            <a:avLst/>
          </a:prstGeom>
          <a:noFill/>
          <a:ln w="9525">
            <a:noFill/>
            <a:miter lim="800000"/>
            <a:headEnd/>
            <a:tailEnd/>
          </a:ln>
        </p:spPr>
        <p:txBody>
          <a:bodyPr/>
          <a:lstStyle/>
          <a:p>
            <a:pPr marL="365125" indent="-282575">
              <a:spcBef>
                <a:spcPts val="600"/>
              </a:spcBef>
              <a:buClr>
                <a:schemeClr val="accent1"/>
              </a:buClr>
              <a:buSzPct val="80000"/>
              <a:buFont typeface="Wingdings 2" panose="05020102010507070707" pitchFamily="18" charset="2"/>
              <a:buChar char=""/>
              <a:defRPr/>
            </a:pPr>
            <a:r>
              <a:rPr lang="en-US" sz="3600" dirty="0">
                <a:latin typeface="+mn-lt"/>
                <a:cs typeface="+mn-cs"/>
              </a:rPr>
              <a:t>Public meetings</a:t>
            </a:r>
          </a:p>
          <a:p>
            <a:pPr marL="365125" indent="-282575">
              <a:spcBef>
                <a:spcPts val="600"/>
              </a:spcBef>
              <a:buClr>
                <a:schemeClr val="accent1"/>
              </a:buClr>
              <a:buSzPct val="80000"/>
              <a:buFont typeface="Wingdings 2" panose="05020102010507070707" pitchFamily="18" charset="2"/>
              <a:buChar char=""/>
              <a:defRPr/>
            </a:pPr>
            <a:r>
              <a:rPr lang="en-US" sz="3600" dirty="0">
                <a:latin typeface="+mn-lt"/>
                <a:cs typeface="+mn-cs"/>
              </a:rPr>
              <a:t>North Branch of Chicago River Watershed Planning Council</a:t>
            </a:r>
            <a:endParaRPr lang="en-US" sz="3600" dirty="0">
              <a:solidFill>
                <a:srgbClr val="FF0000"/>
              </a:solidFill>
              <a:latin typeface="+mn-lt"/>
              <a:cs typeface="+mn-cs"/>
            </a:endParaRPr>
          </a:p>
        </p:txBody>
      </p:sp>
      <p:pic>
        <p:nvPicPr>
          <p:cNvPr id="25604" name="Picture 2">
            <a:extLst>
              <a:ext uri="{FF2B5EF4-FFF2-40B4-BE49-F238E27FC236}">
                <a16:creationId xmlns:a16="http://schemas.microsoft.com/office/drawing/2014/main" id="{8095A00C-A534-5EB1-18D7-5D817F030763}"/>
              </a:ext>
            </a:extLst>
          </p:cNvPr>
          <p:cNvPicPr>
            <a:picLocks noChangeAspect="1"/>
          </p:cNvPicPr>
          <p:nvPr/>
        </p:nvPicPr>
        <p:blipFill>
          <a:blip r:embed="rId2">
            <a:extLst>
              <a:ext uri="{28A0092B-C50C-407E-A947-70E740481C1C}">
                <a14:useLocalDpi xmlns:a14="http://schemas.microsoft.com/office/drawing/2010/main" val="0"/>
              </a:ext>
            </a:extLst>
          </a:blip>
          <a:srcRect t="11481" r="19167" b="4074"/>
          <a:stretch>
            <a:fillRect/>
          </a:stretch>
        </p:blipFill>
        <p:spPr bwMode="auto">
          <a:xfrm>
            <a:off x="1295400" y="3657600"/>
            <a:ext cx="4992688" cy="29337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325F9897-AC5F-14D4-C4CE-4646D20F78C7}"/>
              </a:ext>
            </a:extLst>
          </p:cNvPr>
          <p:cNvSpPr>
            <a:spLocks noGrp="1"/>
          </p:cNvSpPr>
          <p:nvPr>
            <p:ph type="ctrTitle" idx="4294967295"/>
          </p:nvPr>
        </p:nvSpPr>
        <p:spPr bwMode="auto">
          <a:xfrm>
            <a:off x="1066800" y="685800"/>
            <a:ext cx="9144000" cy="762000"/>
          </a:xfrm>
        </p:spPr>
        <p:txBody>
          <a:bodyPr vert="horz" wrap="square" lIns="91440" tIns="45720" rIns="91440" bIns="45720" numCol="1" anchorCtr="0" compatLnSpc="1">
            <a:prstTxWarp prst="textNoShape">
              <a:avLst/>
            </a:prstTxWarp>
            <a:normAutofit fontScale="90000"/>
          </a:bodyPr>
          <a:lstStyle/>
          <a:p>
            <a:pPr>
              <a:defRPr/>
            </a:pP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r>
              <a:rPr lang="en-US" sz="5400" dirty="0">
                <a:solidFill>
                  <a:schemeClr val="folHlink"/>
                </a:solidFill>
                <a:effectLst/>
              </a:rPr>
              <a:t>Illicit Discharge </a:t>
            </a:r>
            <a:br>
              <a:rPr lang="en-US" sz="5400" dirty="0">
                <a:solidFill>
                  <a:schemeClr val="folHlink"/>
                </a:solidFill>
                <a:effectLst/>
              </a:rPr>
            </a:br>
            <a:r>
              <a:rPr lang="en-US" sz="5400" dirty="0">
                <a:solidFill>
                  <a:schemeClr val="folHlink"/>
                </a:solidFill>
                <a:effectLst/>
              </a:rPr>
              <a:t>Detection and Elimination</a:t>
            </a:r>
            <a:br>
              <a:rPr lang="en-US" sz="5400" dirty="0">
                <a:solidFill>
                  <a:schemeClr val="folHlink"/>
                </a:solidFill>
                <a:effectLst/>
              </a:rPr>
            </a:b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endParaRPr lang="en-US" sz="5400" b="1" dirty="0">
              <a:solidFill>
                <a:schemeClr val="folHlink"/>
              </a:solidFill>
              <a:effectLst/>
            </a:endParaRPr>
          </a:p>
        </p:txBody>
      </p:sp>
      <p:sp>
        <p:nvSpPr>
          <p:cNvPr id="15" name="Rectangle 3">
            <a:extLst>
              <a:ext uri="{FF2B5EF4-FFF2-40B4-BE49-F238E27FC236}">
                <a16:creationId xmlns:a16="http://schemas.microsoft.com/office/drawing/2014/main" id="{35FD665C-7C08-CEC9-0E06-A491D44C8517}"/>
              </a:ext>
            </a:extLst>
          </p:cNvPr>
          <p:cNvSpPr txBox="1">
            <a:spLocks/>
          </p:cNvSpPr>
          <p:nvPr/>
        </p:nvSpPr>
        <p:spPr bwMode="auto">
          <a:xfrm>
            <a:off x="1066800" y="1600200"/>
            <a:ext cx="7499350" cy="4800600"/>
          </a:xfrm>
          <a:prstGeom prst="rect">
            <a:avLst/>
          </a:prstGeom>
          <a:noFill/>
          <a:ln w="9525">
            <a:noFill/>
            <a:miter lim="800000"/>
            <a:headEnd/>
            <a:tailEnd/>
          </a:ln>
        </p:spPr>
        <p:txBody>
          <a:bodyPr/>
          <a:lstStyle/>
          <a:p>
            <a:pPr marL="365125" indent="-282575">
              <a:spcBef>
                <a:spcPts val="600"/>
              </a:spcBef>
              <a:buClr>
                <a:schemeClr val="accent1"/>
              </a:buClr>
              <a:buSzPct val="80000"/>
              <a:buFont typeface="Wingdings 2" panose="05020102010507070707" pitchFamily="18" charset="2"/>
              <a:buChar char=""/>
              <a:defRPr/>
            </a:pPr>
            <a:r>
              <a:rPr lang="en-US" sz="3600" dirty="0">
                <a:latin typeface="+mn-lt"/>
                <a:cs typeface="+mn-cs"/>
              </a:rPr>
              <a:t>Storm Sewer Map</a:t>
            </a:r>
          </a:p>
          <a:p>
            <a:pPr marL="365125" indent="-282575">
              <a:spcBef>
                <a:spcPts val="600"/>
              </a:spcBef>
              <a:buClr>
                <a:schemeClr val="accent1"/>
              </a:buClr>
              <a:buSzPct val="80000"/>
              <a:buFont typeface="Wingdings 2" panose="05020102010507070707" pitchFamily="18" charset="2"/>
              <a:buChar char=""/>
              <a:defRPr/>
            </a:pPr>
            <a:r>
              <a:rPr lang="en-US" sz="3600" dirty="0">
                <a:latin typeface="+mn-lt"/>
                <a:cs typeface="+mn-cs"/>
              </a:rPr>
              <a:t>Code of Ordinances</a:t>
            </a:r>
          </a:p>
        </p:txBody>
      </p:sp>
      <p:pic>
        <p:nvPicPr>
          <p:cNvPr id="26628" name="Picture 2">
            <a:extLst>
              <a:ext uri="{FF2B5EF4-FFF2-40B4-BE49-F238E27FC236}">
                <a16:creationId xmlns:a16="http://schemas.microsoft.com/office/drawing/2014/main" id="{90BE7DE3-8ED9-5F18-9851-1C5E81BC05B1}"/>
              </a:ext>
            </a:extLst>
          </p:cNvPr>
          <p:cNvPicPr>
            <a:picLocks noChangeAspect="1"/>
          </p:cNvPicPr>
          <p:nvPr/>
        </p:nvPicPr>
        <p:blipFill>
          <a:blip r:embed="rId2">
            <a:extLst>
              <a:ext uri="{28A0092B-C50C-407E-A947-70E740481C1C}">
                <a14:useLocalDpi xmlns:a14="http://schemas.microsoft.com/office/drawing/2010/main" val="0"/>
              </a:ext>
            </a:extLst>
          </a:blip>
          <a:srcRect l="11667" t="11481" r="11667" b="8519"/>
          <a:stretch>
            <a:fillRect/>
          </a:stretch>
        </p:blipFill>
        <p:spPr bwMode="auto">
          <a:xfrm>
            <a:off x="1295400" y="3209925"/>
            <a:ext cx="5745163" cy="33718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29" name="Picture 2">
            <a:extLst>
              <a:ext uri="{FF2B5EF4-FFF2-40B4-BE49-F238E27FC236}">
                <a16:creationId xmlns:a16="http://schemas.microsoft.com/office/drawing/2014/main" id="{2EB20EB5-15CF-206A-092B-36E48CB63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800" t="20799" r="17999" b="20799"/>
          <a:stretch>
            <a:fillRect/>
          </a:stretch>
        </p:blipFill>
        <p:spPr bwMode="auto">
          <a:xfrm>
            <a:off x="6477000" y="1628775"/>
            <a:ext cx="23939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4DE77FFF-00CD-276C-804E-A0EF004DAFA0}"/>
              </a:ext>
            </a:extLst>
          </p:cNvPr>
          <p:cNvSpPr>
            <a:spLocks noGrp="1"/>
          </p:cNvSpPr>
          <p:nvPr>
            <p:ph type="ctrTitle" idx="4294967295"/>
          </p:nvPr>
        </p:nvSpPr>
        <p:spPr bwMode="auto">
          <a:xfrm>
            <a:off x="1066800" y="685800"/>
            <a:ext cx="9144000" cy="762000"/>
          </a:xfrm>
        </p:spPr>
        <p:txBody>
          <a:bodyPr vert="horz" wrap="square" lIns="91440" tIns="45720" rIns="91440" bIns="45720" numCol="1" anchorCtr="0" compatLnSpc="1">
            <a:prstTxWarp prst="textNoShape">
              <a:avLst/>
            </a:prstTxWarp>
            <a:normAutofit fontScale="90000"/>
          </a:bodyPr>
          <a:lstStyle/>
          <a:p>
            <a:pPr>
              <a:defRPr/>
            </a:pP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r>
              <a:rPr lang="en-US" sz="5400" dirty="0">
                <a:solidFill>
                  <a:schemeClr val="folHlink"/>
                </a:solidFill>
                <a:effectLst/>
              </a:rPr>
              <a:t>Construction Site </a:t>
            </a:r>
            <a:br>
              <a:rPr lang="en-US" sz="5400" dirty="0">
                <a:solidFill>
                  <a:schemeClr val="folHlink"/>
                </a:solidFill>
                <a:effectLst/>
              </a:rPr>
            </a:br>
            <a:r>
              <a:rPr lang="en-US" sz="5400" dirty="0">
                <a:solidFill>
                  <a:schemeClr val="folHlink"/>
                </a:solidFill>
                <a:effectLst/>
              </a:rPr>
              <a:t>Runoff Control</a:t>
            </a:r>
            <a:br>
              <a:rPr lang="en-US" sz="5400" dirty="0">
                <a:solidFill>
                  <a:schemeClr val="folHlink"/>
                </a:solidFill>
                <a:effectLst/>
              </a:rPr>
            </a:b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endParaRPr lang="en-US" sz="5400" b="1" dirty="0">
              <a:solidFill>
                <a:schemeClr val="folHlink"/>
              </a:solidFill>
              <a:effectLst/>
            </a:endParaRPr>
          </a:p>
        </p:txBody>
      </p:sp>
      <p:sp>
        <p:nvSpPr>
          <p:cNvPr id="15" name="Rectangle 3">
            <a:extLst>
              <a:ext uri="{FF2B5EF4-FFF2-40B4-BE49-F238E27FC236}">
                <a16:creationId xmlns:a16="http://schemas.microsoft.com/office/drawing/2014/main" id="{C50A8282-CB64-BE5A-18C4-99C825962355}"/>
              </a:ext>
            </a:extLst>
          </p:cNvPr>
          <p:cNvSpPr txBox="1">
            <a:spLocks/>
          </p:cNvSpPr>
          <p:nvPr/>
        </p:nvSpPr>
        <p:spPr bwMode="auto">
          <a:xfrm>
            <a:off x="1066800" y="1600200"/>
            <a:ext cx="7499350" cy="4800600"/>
          </a:xfrm>
          <a:prstGeom prst="rect">
            <a:avLst/>
          </a:prstGeom>
          <a:noFill/>
          <a:ln w="9525">
            <a:noFill/>
            <a:miter lim="800000"/>
            <a:headEnd/>
            <a:tailEnd/>
          </a:ln>
        </p:spPr>
        <p:txBody>
          <a:bodyPr/>
          <a:lstStyle/>
          <a:p>
            <a:pPr marL="365125" indent="-282575">
              <a:spcBef>
                <a:spcPts val="600"/>
              </a:spcBef>
              <a:buClr>
                <a:schemeClr val="accent1"/>
              </a:buClr>
              <a:buSzPct val="80000"/>
              <a:buFont typeface="Wingdings 2" panose="05020102010507070707" pitchFamily="18" charset="2"/>
              <a:buChar char=""/>
              <a:defRPr/>
            </a:pPr>
            <a:r>
              <a:rPr lang="en-US" sz="3600" dirty="0">
                <a:latin typeface="+mn-lt"/>
                <a:cs typeface="+mn-cs"/>
              </a:rPr>
              <a:t>Code of Ordinances</a:t>
            </a:r>
          </a:p>
          <a:p>
            <a:pPr marL="365125" indent="-282575">
              <a:spcBef>
                <a:spcPts val="600"/>
              </a:spcBef>
              <a:buClr>
                <a:schemeClr val="accent1"/>
              </a:buClr>
              <a:buSzPct val="80000"/>
              <a:buFont typeface="Wingdings 2" panose="05020102010507070707" pitchFamily="18" charset="2"/>
              <a:buChar char=""/>
              <a:defRPr/>
            </a:pPr>
            <a:r>
              <a:rPr lang="en-US" sz="3600" dirty="0">
                <a:latin typeface="+mn-lt"/>
                <a:cs typeface="+mn-cs"/>
              </a:rPr>
              <a:t>Inspection and enforcement procedures</a:t>
            </a:r>
          </a:p>
        </p:txBody>
      </p:sp>
      <p:pic>
        <p:nvPicPr>
          <p:cNvPr id="27652" name="Picture 5" descr="HPIM1091">
            <a:extLst>
              <a:ext uri="{FF2B5EF4-FFF2-40B4-BE49-F238E27FC236}">
                <a16:creationId xmlns:a16="http://schemas.microsoft.com/office/drawing/2014/main" id="{5841DD3C-AA77-FDFF-F0B6-E7386511AC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17"/>
          <a:stretch>
            <a:fillRect/>
          </a:stretch>
        </p:blipFill>
        <p:spPr bwMode="auto">
          <a:xfrm>
            <a:off x="5670550" y="2971800"/>
            <a:ext cx="3224213" cy="20574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653" name="Picture 5" descr="PHOTO097">
            <a:extLst>
              <a:ext uri="{FF2B5EF4-FFF2-40B4-BE49-F238E27FC236}">
                <a16:creationId xmlns:a16="http://schemas.microsoft.com/office/drawing/2014/main" id="{EEBCCC6D-2C74-7859-A279-299C2690B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860800"/>
            <a:ext cx="4298950" cy="27940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A28B127F-B0BF-E323-41FF-1D184C922512}"/>
              </a:ext>
            </a:extLst>
          </p:cNvPr>
          <p:cNvSpPr>
            <a:spLocks noGrp="1"/>
          </p:cNvSpPr>
          <p:nvPr>
            <p:ph type="ctrTitle" idx="4294967295"/>
          </p:nvPr>
        </p:nvSpPr>
        <p:spPr bwMode="auto">
          <a:xfrm>
            <a:off x="1066800" y="685800"/>
            <a:ext cx="9144000" cy="762000"/>
          </a:xfrm>
        </p:spPr>
        <p:txBody>
          <a:bodyPr vert="horz" wrap="square" lIns="91440" tIns="45720" rIns="91440" bIns="45720" numCol="1" anchorCtr="0" compatLnSpc="1">
            <a:prstTxWarp prst="textNoShape">
              <a:avLst/>
            </a:prstTxWarp>
            <a:normAutofit fontScale="90000"/>
          </a:bodyPr>
          <a:lstStyle/>
          <a:p>
            <a:pPr>
              <a:defRPr/>
            </a:pP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r>
              <a:rPr lang="en-US" sz="5400" dirty="0">
                <a:solidFill>
                  <a:schemeClr val="folHlink"/>
                </a:solidFill>
                <a:effectLst/>
              </a:rPr>
              <a:t>Post Construction Site </a:t>
            </a:r>
            <a:br>
              <a:rPr lang="en-US" sz="5400" dirty="0">
                <a:solidFill>
                  <a:schemeClr val="folHlink"/>
                </a:solidFill>
                <a:effectLst/>
              </a:rPr>
            </a:br>
            <a:r>
              <a:rPr lang="en-US" sz="5400" dirty="0">
                <a:solidFill>
                  <a:schemeClr val="folHlink"/>
                </a:solidFill>
                <a:effectLst/>
              </a:rPr>
              <a:t>Runoff Control</a:t>
            </a:r>
            <a:br>
              <a:rPr lang="en-US" sz="5400" dirty="0">
                <a:solidFill>
                  <a:schemeClr val="folHlink"/>
                </a:solidFill>
                <a:effectLst/>
              </a:rPr>
            </a:b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endParaRPr lang="en-US" sz="5400" b="1" dirty="0">
              <a:solidFill>
                <a:schemeClr val="folHlink"/>
              </a:solidFill>
              <a:effectLst/>
            </a:endParaRPr>
          </a:p>
        </p:txBody>
      </p:sp>
      <p:sp>
        <p:nvSpPr>
          <p:cNvPr id="15" name="Rectangle 3">
            <a:extLst>
              <a:ext uri="{FF2B5EF4-FFF2-40B4-BE49-F238E27FC236}">
                <a16:creationId xmlns:a16="http://schemas.microsoft.com/office/drawing/2014/main" id="{A87CDC4B-A921-4EC2-CFA1-003072AD7A87}"/>
              </a:ext>
            </a:extLst>
          </p:cNvPr>
          <p:cNvSpPr txBox="1">
            <a:spLocks/>
          </p:cNvSpPr>
          <p:nvPr/>
        </p:nvSpPr>
        <p:spPr bwMode="auto">
          <a:xfrm>
            <a:off x="1066800" y="1600200"/>
            <a:ext cx="7499350" cy="4800600"/>
          </a:xfrm>
          <a:prstGeom prst="rect">
            <a:avLst/>
          </a:prstGeom>
          <a:noFill/>
          <a:ln w="9525">
            <a:noFill/>
            <a:miter lim="800000"/>
            <a:headEnd/>
            <a:tailEnd/>
          </a:ln>
        </p:spPr>
        <p:txBody>
          <a:bodyPr/>
          <a:lstStyle/>
          <a:p>
            <a:pPr marL="365125" indent="-282575">
              <a:spcBef>
                <a:spcPts val="600"/>
              </a:spcBef>
              <a:buClr>
                <a:schemeClr val="accent1"/>
              </a:buClr>
              <a:buSzPct val="80000"/>
              <a:buFont typeface="Wingdings 2" panose="05020102010507070707" pitchFamily="18" charset="2"/>
              <a:buChar char=""/>
              <a:defRPr/>
            </a:pPr>
            <a:r>
              <a:rPr lang="en-US" sz="3600" dirty="0">
                <a:latin typeface="+mn-lt"/>
                <a:cs typeface="+mn-cs"/>
              </a:rPr>
              <a:t>Plan review</a:t>
            </a:r>
          </a:p>
          <a:p>
            <a:pPr marL="365125" indent="-282575">
              <a:spcBef>
                <a:spcPts val="600"/>
              </a:spcBef>
              <a:buClr>
                <a:schemeClr val="accent1"/>
              </a:buClr>
              <a:buSzPct val="80000"/>
              <a:buFont typeface="Wingdings 2" panose="05020102010507070707" pitchFamily="18" charset="2"/>
              <a:buChar char=""/>
              <a:defRPr/>
            </a:pPr>
            <a:r>
              <a:rPr lang="en-US" sz="3600" dirty="0">
                <a:latin typeface="+mn-lt"/>
                <a:cs typeface="+mn-cs"/>
              </a:rPr>
              <a:t>Inspections</a:t>
            </a:r>
            <a:endParaRPr lang="en-US" sz="3600" dirty="0">
              <a:solidFill>
                <a:srgbClr val="FF0000"/>
              </a:solidFill>
              <a:latin typeface="+mn-lt"/>
              <a:cs typeface="+mn-cs"/>
            </a:endParaRPr>
          </a:p>
        </p:txBody>
      </p:sp>
      <p:pic>
        <p:nvPicPr>
          <p:cNvPr id="28676" name="Picture 2" descr="Notice of Board Of Review">
            <a:extLst>
              <a:ext uri="{FF2B5EF4-FFF2-40B4-BE49-F238E27FC236}">
                <a16:creationId xmlns:a16="http://schemas.microsoft.com/office/drawing/2014/main" id="{070473FE-7ECF-A1BB-84BA-06AD8FD977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844800"/>
            <a:ext cx="33274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descr="Inspection Checklist App vs Paper forms checklists | by Antonio G |  DataScope | Medium">
            <a:extLst>
              <a:ext uri="{FF2B5EF4-FFF2-40B4-BE49-F238E27FC236}">
                <a16:creationId xmlns:a16="http://schemas.microsoft.com/office/drawing/2014/main" id="{EA3B6E55-4BE5-8392-1793-1CB7600C6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4763" y="1914525"/>
            <a:ext cx="39433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CA20DAE1-CE0D-E7C6-2F70-1CA873BFCC7D}"/>
              </a:ext>
            </a:extLst>
          </p:cNvPr>
          <p:cNvSpPr>
            <a:spLocks noGrp="1"/>
          </p:cNvSpPr>
          <p:nvPr>
            <p:ph type="ctrTitle" idx="4294967295"/>
          </p:nvPr>
        </p:nvSpPr>
        <p:spPr bwMode="auto">
          <a:xfrm>
            <a:off x="1066800" y="609600"/>
            <a:ext cx="9144000" cy="762000"/>
          </a:xfrm>
        </p:spPr>
        <p:txBody>
          <a:bodyPr vert="horz" wrap="square" lIns="91440" tIns="45720" rIns="91440" bIns="45720" numCol="1" anchorCtr="0" compatLnSpc="1">
            <a:prstTxWarp prst="textNoShape">
              <a:avLst/>
            </a:prstTxWarp>
            <a:normAutofit fontScale="90000"/>
          </a:bodyPr>
          <a:lstStyle/>
          <a:p>
            <a:pPr>
              <a:defRPr/>
            </a:pP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r>
              <a:rPr lang="en-US" sz="5400" dirty="0">
                <a:solidFill>
                  <a:schemeClr val="folHlink"/>
                </a:solidFill>
                <a:effectLst/>
              </a:rPr>
              <a:t>Pollution Prevention and </a:t>
            </a:r>
            <a:br>
              <a:rPr lang="en-US" sz="5400" dirty="0">
                <a:solidFill>
                  <a:schemeClr val="folHlink"/>
                </a:solidFill>
                <a:effectLst/>
              </a:rPr>
            </a:br>
            <a:r>
              <a:rPr lang="en-US" sz="5400" dirty="0">
                <a:solidFill>
                  <a:schemeClr val="folHlink"/>
                </a:solidFill>
                <a:effectLst/>
              </a:rPr>
              <a:t>Good Housekeeping</a:t>
            </a:r>
            <a:br>
              <a:rPr lang="en-US" sz="5400" dirty="0">
                <a:solidFill>
                  <a:schemeClr val="folHlink"/>
                </a:solidFill>
                <a:effectLst/>
              </a:rPr>
            </a:b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endParaRPr lang="en-US" sz="5400" b="1" dirty="0">
              <a:solidFill>
                <a:schemeClr val="folHlink"/>
              </a:solidFill>
              <a:effectLst/>
            </a:endParaRPr>
          </a:p>
        </p:txBody>
      </p:sp>
      <p:sp>
        <p:nvSpPr>
          <p:cNvPr id="15" name="Rectangle 3">
            <a:extLst>
              <a:ext uri="{FF2B5EF4-FFF2-40B4-BE49-F238E27FC236}">
                <a16:creationId xmlns:a16="http://schemas.microsoft.com/office/drawing/2014/main" id="{16E91276-E292-56E4-8D6C-D222FEC6A7CE}"/>
              </a:ext>
            </a:extLst>
          </p:cNvPr>
          <p:cNvSpPr txBox="1">
            <a:spLocks/>
          </p:cNvSpPr>
          <p:nvPr/>
        </p:nvSpPr>
        <p:spPr bwMode="auto">
          <a:xfrm>
            <a:off x="1066800" y="1600200"/>
            <a:ext cx="7499350" cy="4800600"/>
          </a:xfrm>
          <a:prstGeom prst="rect">
            <a:avLst/>
          </a:prstGeom>
          <a:noFill/>
          <a:ln w="9525">
            <a:noFill/>
            <a:miter lim="800000"/>
            <a:headEnd/>
            <a:tailEnd/>
          </a:ln>
        </p:spPr>
        <p:txBody>
          <a:bodyPr/>
          <a:lstStyle/>
          <a:p>
            <a:pPr marL="365125" indent="-282575">
              <a:spcBef>
                <a:spcPts val="600"/>
              </a:spcBef>
              <a:buClr>
                <a:schemeClr val="accent1"/>
              </a:buClr>
              <a:buSzPct val="80000"/>
              <a:buFont typeface="Wingdings 2" panose="05020102010507070707" pitchFamily="18" charset="2"/>
              <a:buChar char=""/>
              <a:defRPr/>
            </a:pPr>
            <a:r>
              <a:rPr lang="en-US" sz="3600" dirty="0">
                <a:latin typeface="+mn-lt"/>
                <a:cs typeface="+mn-cs"/>
              </a:rPr>
              <a:t>Procedures or activities that municipalities and their employees can do to prevent or reduce stormwater contamination from municipal operations.</a:t>
            </a:r>
            <a:endParaRPr lang="en-US" sz="3600" dirty="0">
              <a:solidFill>
                <a:srgbClr val="FF0000"/>
              </a:solidFill>
              <a:latin typeface="+mn-lt"/>
              <a:cs typeface="+mn-cs"/>
            </a:endParaRPr>
          </a:p>
        </p:txBody>
      </p:sp>
      <p:pic>
        <p:nvPicPr>
          <p:cNvPr id="29700" name="Picture 4">
            <a:extLst>
              <a:ext uri="{FF2B5EF4-FFF2-40B4-BE49-F238E27FC236}">
                <a16:creationId xmlns:a16="http://schemas.microsoft.com/office/drawing/2014/main" id="{E41A6C96-F494-C6A9-70BA-E42E00A39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478338"/>
            <a:ext cx="4481513" cy="2209800"/>
          </a:xfrm>
          <a:prstGeom prst="rect">
            <a:avLst/>
          </a:prstGeom>
          <a:noFill/>
          <a:ln w="254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01" name="Picture 5">
            <a:extLst>
              <a:ext uri="{FF2B5EF4-FFF2-40B4-BE49-F238E27FC236}">
                <a16:creationId xmlns:a16="http://schemas.microsoft.com/office/drawing/2014/main" id="{FE107185-03F2-40B2-A661-AF1C3DB5B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724400"/>
            <a:ext cx="2724150" cy="1676400"/>
          </a:xfrm>
          <a:prstGeom prst="rect">
            <a:avLst/>
          </a:prstGeom>
          <a:noFill/>
          <a:ln w="254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descr="IMG_0742">
            <a:extLst>
              <a:ext uri="{FF2B5EF4-FFF2-40B4-BE49-F238E27FC236}">
                <a16:creationId xmlns:a16="http://schemas.microsoft.com/office/drawing/2014/main" id="{1E047CC4-09B5-20A4-B649-A064ECA31DF4}"/>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5062538" y="4114800"/>
            <a:ext cx="4005262" cy="260191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23" name="Picture 4">
            <a:extLst>
              <a:ext uri="{FF2B5EF4-FFF2-40B4-BE49-F238E27FC236}">
                <a16:creationId xmlns:a16="http://schemas.microsoft.com/office/drawing/2014/main" id="{51E9C398-C558-DFAD-1CD3-60C3B7A44D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68450"/>
            <a:ext cx="5143500" cy="3857625"/>
          </a:xfrm>
          <a:prstGeom prst="rect">
            <a:avLst/>
          </a:prstGeom>
          <a:noFill/>
          <a:ln w="254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D2E3112C-5E99-5BF1-5BF7-E88450BEBA79}"/>
              </a:ext>
            </a:extLst>
          </p:cNvPr>
          <p:cNvSpPr>
            <a:spLocks noGrp="1"/>
          </p:cNvSpPr>
          <p:nvPr>
            <p:ph type="ctrTitle" idx="4294967295"/>
          </p:nvPr>
        </p:nvSpPr>
        <p:spPr bwMode="auto">
          <a:xfrm>
            <a:off x="1066800" y="304800"/>
            <a:ext cx="9144000" cy="762000"/>
          </a:xfrm>
        </p:spPr>
        <p:txBody>
          <a:bodyPr vert="horz" wrap="square" lIns="91440" tIns="45720" rIns="91440" bIns="45720" numCol="1" anchorCtr="0" compatLnSpc="1">
            <a:prstTxWarp prst="textNoShape">
              <a:avLst/>
            </a:prstTxWarp>
            <a:normAutofit fontScale="90000"/>
          </a:bodyPr>
          <a:lstStyle/>
          <a:p>
            <a:pPr>
              <a:defRPr/>
            </a:pP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r>
              <a:rPr lang="en-US" sz="5400" dirty="0">
                <a:solidFill>
                  <a:schemeClr val="folHlink"/>
                </a:solidFill>
                <a:effectLst/>
              </a:rPr>
              <a:t>Pollution Prevention and </a:t>
            </a:r>
            <a:br>
              <a:rPr lang="en-US" sz="5400" dirty="0">
                <a:solidFill>
                  <a:schemeClr val="folHlink"/>
                </a:solidFill>
                <a:effectLst/>
              </a:rPr>
            </a:br>
            <a:r>
              <a:rPr lang="en-US" sz="5400" dirty="0">
                <a:solidFill>
                  <a:schemeClr val="folHlink"/>
                </a:solidFill>
                <a:effectLst/>
              </a:rPr>
              <a:t>Good Housekeeping</a:t>
            </a: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endParaRPr lang="en-US" sz="5400" b="1" dirty="0">
              <a:solidFill>
                <a:schemeClr val="folHlink"/>
              </a:solidFill>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4EF38CF3-CAA5-9D6A-1415-0551C12237A6}"/>
              </a:ext>
            </a:extLst>
          </p:cNvPr>
          <p:cNvSpPr>
            <a:spLocks noGrp="1"/>
          </p:cNvSpPr>
          <p:nvPr>
            <p:ph type="ctrTitle" idx="4294967295"/>
          </p:nvPr>
        </p:nvSpPr>
        <p:spPr bwMode="auto">
          <a:xfrm>
            <a:off x="1066800" y="304800"/>
            <a:ext cx="9144000" cy="762000"/>
          </a:xfrm>
        </p:spPr>
        <p:txBody>
          <a:bodyPr vert="horz" wrap="square" lIns="91440" tIns="45720" rIns="91440" bIns="45720" numCol="1" anchorCtr="0" compatLnSpc="1">
            <a:prstTxWarp prst="textNoShape">
              <a:avLst/>
            </a:prstTxWarp>
            <a:normAutofit fontScale="90000"/>
          </a:bodyPr>
          <a:lstStyle/>
          <a:p>
            <a:pPr>
              <a:defRPr/>
            </a:pP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r>
              <a:rPr lang="en-US" sz="5400" dirty="0">
                <a:solidFill>
                  <a:schemeClr val="folHlink"/>
                </a:solidFill>
                <a:effectLst/>
              </a:rPr>
              <a:t>Pollution Prevention and </a:t>
            </a:r>
            <a:br>
              <a:rPr lang="en-US" sz="5400" dirty="0">
                <a:solidFill>
                  <a:schemeClr val="folHlink"/>
                </a:solidFill>
                <a:effectLst/>
              </a:rPr>
            </a:br>
            <a:r>
              <a:rPr lang="en-US" sz="5400" dirty="0">
                <a:solidFill>
                  <a:schemeClr val="folHlink"/>
                </a:solidFill>
                <a:effectLst/>
              </a:rPr>
              <a:t>Good Housekeeping</a:t>
            </a: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endParaRPr lang="en-US" sz="5400" b="1" dirty="0">
              <a:solidFill>
                <a:schemeClr val="folHlink"/>
              </a:solidFill>
              <a:effectLst/>
            </a:endParaRPr>
          </a:p>
        </p:txBody>
      </p:sp>
      <p:sp>
        <p:nvSpPr>
          <p:cNvPr id="31747" name="Text Box 3">
            <a:extLst>
              <a:ext uri="{FF2B5EF4-FFF2-40B4-BE49-F238E27FC236}">
                <a16:creationId xmlns:a16="http://schemas.microsoft.com/office/drawing/2014/main" id="{FAC1856C-731C-D4A6-656E-91FDD7370C17}"/>
              </a:ext>
            </a:extLst>
          </p:cNvPr>
          <p:cNvSpPr txBox="1">
            <a:spLocks noChangeArrowheads="1"/>
          </p:cNvSpPr>
          <p:nvPr/>
        </p:nvSpPr>
        <p:spPr bwMode="auto">
          <a:xfrm>
            <a:off x="8696325" y="6194425"/>
            <a:ext cx="2762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A8CDD7"/>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C0BEAF"/>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9pPr>
          </a:lstStyle>
          <a:p>
            <a:pPr>
              <a:spcBef>
                <a:spcPct val="0"/>
              </a:spcBef>
              <a:buClrTx/>
              <a:buSzTx/>
              <a:buFontTx/>
              <a:buNone/>
            </a:pPr>
            <a:r>
              <a:rPr lang="en-US" altLang="en-US" sz="1300">
                <a:latin typeface="Arial" panose="020B0604020202020204" pitchFamily="34" charset="0"/>
              </a:rPr>
              <a:t>8</a:t>
            </a:r>
          </a:p>
        </p:txBody>
      </p:sp>
      <p:pic>
        <p:nvPicPr>
          <p:cNvPr id="31748" name="Picture 1">
            <a:extLst>
              <a:ext uri="{FF2B5EF4-FFF2-40B4-BE49-F238E27FC236}">
                <a16:creationId xmlns:a16="http://schemas.microsoft.com/office/drawing/2014/main" id="{FE8137AC-4A0B-32C5-2E99-5880E53B6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524000"/>
            <a:ext cx="3886200" cy="5187950"/>
          </a:xfrm>
          <a:prstGeom prst="rect">
            <a:avLst/>
          </a:prstGeom>
          <a:noFill/>
          <a:ln w="254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B827AE1F-DD3C-4E58-E4CE-9B2C89C36C4E}"/>
              </a:ext>
            </a:extLst>
          </p:cNvPr>
          <p:cNvSpPr>
            <a:spLocks noGrp="1"/>
          </p:cNvSpPr>
          <p:nvPr>
            <p:ph type="ctrTitle" idx="4294967295"/>
          </p:nvPr>
        </p:nvSpPr>
        <p:spPr bwMode="auto">
          <a:xfrm>
            <a:off x="1066800" y="304800"/>
            <a:ext cx="9144000" cy="762000"/>
          </a:xfrm>
        </p:spPr>
        <p:txBody>
          <a:bodyPr vert="horz" wrap="square" lIns="91440" tIns="45720" rIns="91440" bIns="45720" numCol="1" anchorCtr="0" compatLnSpc="1">
            <a:prstTxWarp prst="textNoShape">
              <a:avLst/>
            </a:prstTxWarp>
            <a:normAutofit fontScale="90000"/>
          </a:bodyPr>
          <a:lstStyle/>
          <a:p>
            <a:pPr>
              <a:defRPr/>
            </a:pP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r>
              <a:rPr lang="en-US" sz="5400" dirty="0">
                <a:solidFill>
                  <a:schemeClr val="folHlink"/>
                </a:solidFill>
                <a:effectLst/>
              </a:rPr>
              <a:t>Pollution Prevention and </a:t>
            </a:r>
            <a:br>
              <a:rPr lang="en-US" sz="5400" dirty="0">
                <a:solidFill>
                  <a:schemeClr val="folHlink"/>
                </a:solidFill>
                <a:effectLst/>
              </a:rPr>
            </a:br>
            <a:r>
              <a:rPr lang="en-US" sz="5400" dirty="0">
                <a:solidFill>
                  <a:schemeClr val="folHlink"/>
                </a:solidFill>
                <a:effectLst/>
              </a:rPr>
              <a:t>Good Housekeeping</a:t>
            </a: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endParaRPr lang="en-US" sz="5400" b="1" dirty="0">
              <a:solidFill>
                <a:schemeClr val="folHlink"/>
              </a:solidFill>
              <a:effectLst/>
            </a:endParaRPr>
          </a:p>
        </p:txBody>
      </p:sp>
      <p:pic>
        <p:nvPicPr>
          <p:cNvPr id="32771" name="Picture 1">
            <a:extLst>
              <a:ext uri="{FF2B5EF4-FFF2-40B4-BE49-F238E27FC236}">
                <a16:creationId xmlns:a16="http://schemas.microsoft.com/office/drawing/2014/main" id="{76450804-EB48-3855-DC0B-A61C9AE4C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76400"/>
            <a:ext cx="4362450" cy="3141663"/>
          </a:xfrm>
          <a:prstGeom prst="rect">
            <a:avLst/>
          </a:prstGeom>
          <a:noFill/>
          <a:ln w="254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2772" name="Picture 6" descr="http://cms.esi.info/Media/productImages/Grass_Concrete_Binwall_bulk_storage_retaining_wall_1.jpg">
            <a:hlinkClick r:id="rId3"/>
            <a:extLst>
              <a:ext uri="{FF2B5EF4-FFF2-40B4-BE49-F238E27FC236}">
                <a16:creationId xmlns:a16="http://schemas.microsoft.com/office/drawing/2014/main" id="{49A77BA3-D7C1-73FD-A9AA-3F769F742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50" y="3649663"/>
            <a:ext cx="3524250" cy="2913062"/>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C8EDD42E-6AB9-4D4C-4CFC-7DFEDDE657E5}"/>
              </a:ext>
            </a:extLst>
          </p:cNvPr>
          <p:cNvSpPr>
            <a:spLocks noGrp="1"/>
          </p:cNvSpPr>
          <p:nvPr>
            <p:ph type="title" idx="4294967295"/>
          </p:nvPr>
        </p:nvSpPr>
        <p:spPr bwMode="auto">
          <a:xfrm>
            <a:off x="-76200" y="152400"/>
            <a:ext cx="69342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ctr"/>
            <a:r>
              <a:rPr lang="en-US" altLang="en-US" sz="5400">
                <a:solidFill>
                  <a:schemeClr val="folHlink"/>
                </a:solidFill>
                <a:effectLst/>
              </a:rPr>
              <a:t>What is NPDES?</a:t>
            </a:r>
          </a:p>
        </p:txBody>
      </p:sp>
      <p:sp>
        <p:nvSpPr>
          <p:cNvPr id="11267" name="Rectangle 3">
            <a:extLst>
              <a:ext uri="{FF2B5EF4-FFF2-40B4-BE49-F238E27FC236}">
                <a16:creationId xmlns:a16="http://schemas.microsoft.com/office/drawing/2014/main" id="{5AB5FDCF-FCBD-C384-4FBC-684A91913DC2}"/>
              </a:ext>
            </a:extLst>
          </p:cNvPr>
          <p:cNvSpPr>
            <a:spLocks noGrp="1"/>
          </p:cNvSpPr>
          <p:nvPr>
            <p:ph type="body" sz="half" idx="4294967295"/>
          </p:nvPr>
        </p:nvSpPr>
        <p:spPr>
          <a:xfrm>
            <a:off x="957263" y="1524000"/>
            <a:ext cx="8186737" cy="6172200"/>
          </a:xfrm>
        </p:spPr>
        <p:txBody>
          <a:bodyPr/>
          <a:lstStyle/>
          <a:p>
            <a:pPr>
              <a:buFont typeface="Wingdings 2" panose="05020102010507070707" pitchFamily="18" charset="2"/>
              <a:buNone/>
            </a:pPr>
            <a:r>
              <a:rPr lang="en-US" altLang="en-US" dirty="0"/>
              <a:t>National Pollutant Discharge Elimination System</a:t>
            </a:r>
          </a:p>
          <a:p>
            <a:pPr>
              <a:buFont typeface="Wingdings 2" panose="05020102010507070707" pitchFamily="18" charset="2"/>
              <a:buNone/>
            </a:pPr>
            <a:r>
              <a:rPr lang="en-US" altLang="en-US" sz="2800" dirty="0"/>
              <a:t>   </a:t>
            </a:r>
            <a:r>
              <a:rPr lang="en-US" altLang="en-US" dirty="0"/>
              <a:t>Permit program controls water pollution by regulating point sources that discharge pollutants into waters of the United States (construction sites, WWTP, industrial sites, municipalities)  </a:t>
            </a:r>
          </a:p>
          <a:p>
            <a:pPr lvl="3">
              <a:lnSpc>
                <a:spcPct val="130000"/>
              </a:lnSpc>
            </a:pPr>
            <a:r>
              <a:rPr lang="en-US" altLang="en-US" sz="2800" dirty="0"/>
              <a:t>United States Environmental Protection Agency program administered by the Illinois EPA.</a:t>
            </a:r>
          </a:p>
          <a:p>
            <a:pPr lvl="3">
              <a:lnSpc>
                <a:spcPct val="130000"/>
              </a:lnSpc>
            </a:pPr>
            <a:r>
              <a:rPr lang="en-US" altLang="en-US" sz="2800" dirty="0"/>
              <a:t>Lincolnwood NPDES MS4 General Permit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4B8C95EA-7991-34DE-29FD-A4A4F50EE108}"/>
              </a:ext>
            </a:extLst>
          </p:cNvPr>
          <p:cNvSpPr>
            <a:spLocks noGrp="1"/>
          </p:cNvSpPr>
          <p:nvPr>
            <p:ph type="ctrTitle" idx="4294967295"/>
          </p:nvPr>
        </p:nvSpPr>
        <p:spPr bwMode="auto">
          <a:xfrm>
            <a:off x="1066800" y="304800"/>
            <a:ext cx="9144000" cy="762000"/>
          </a:xfrm>
        </p:spPr>
        <p:txBody>
          <a:bodyPr vert="horz" wrap="square" lIns="91440" tIns="45720" rIns="91440" bIns="45720" numCol="1" anchorCtr="0" compatLnSpc="1">
            <a:prstTxWarp prst="textNoShape">
              <a:avLst/>
            </a:prstTxWarp>
            <a:normAutofit fontScale="90000"/>
          </a:bodyPr>
          <a:lstStyle/>
          <a:p>
            <a:pPr>
              <a:defRPr/>
            </a:pP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r>
              <a:rPr lang="en-US" sz="5400" dirty="0">
                <a:solidFill>
                  <a:schemeClr val="folHlink"/>
                </a:solidFill>
                <a:effectLst/>
              </a:rPr>
              <a:t>Pollution Prevention and </a:t>
            </a:r>
            <a:br>
              <a:rPr lang="en-US" sz="5400" dirty="0">
                <a:solidFill>
                  <a:schemeClr val="folHlink"/>
                </a:solidFill>
                <a:effectLst/>
              </a:rPr>
            </a:br>
            <a:r>
              <a:rPr lang="en-US" sz="5400" dirty="0">
                <a:solidFill>
                  <a:schemeClr val="folHlink"/>
                </a:solidFill>
                <a:effectLst/>
              </a:rPr>
              <a:t>Good Housekeeping</a:t>
            </a: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endParaRPr lang="en-US" sz="5400" b="1" dirty="0">
              <a:solidFill>
                <a:schemeClr val="folHlink"/>
              </a:solidFill>
              <a:effectLst/>
            </a:endParaRPr>
          </a:p>
        </p:txBody>
      </p:sp>
      <p:pic>
        <p:nvPicPr>
          <p:cNvPr id="33795" name="Picture 2">
            <a:extLst>
              <a:ext uri="{FF2B5EF4-FFF2-40B4-BE49-F238E27FC236}">
                <a16:creationId xmlns:a16="http://schemas.microsoft.com/office/drawing/2014/main" id="{58FDA5B9-4B7A-CC24-95CC-F9C1233FF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962400"/>
            <a:ext cx="3568700" cy="2676525"/>
          </a:xfrm>
          <a:prstGeom prst="rect">
            <a:avLst/>
          </a:prstGeom>
          <a:noFill/>
          <a:ln w="254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3796" name="Picture 6">
            <a:extLst>
              <a:ext uri="{FF2B5EF4-FFF2-40B4-BE49-F238E27FC236}">
                <a16:creationId xmlns:a16="http://schemas.microsoft.com/office/drawing/2014/main" id="{98474CD4-C163-1DB8-2CE9-7B9E0B05C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00200"/>
            <a:ext cx="4857750" cy="3238500"/>
          </a:xfrm>
          <a:prstGeom prst="rect">
            <a:avLst/>
          </a:prstGeom>
          <a:noFill/>
          <a:ln w="254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3797" name="Picture 2">
            <a:extLst>
              <a:ext uri="{FF2B5EF4-FFF2-40B4-BE49-F238E27FC236}">
                <a16:creationId xmlns:a16="http://schemas.microsoft.com/office/drawing/2014/main" id="{28AEFB68-F8F1-5AB0-44D5-A7B13C798E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371975"/>
            <a:ext cx="3597275" cy="2266950"/>
          </a:xfrm>
          <a:prstGeom prst="rect">
            <a:avLst/>
          </a:prstGeom>
          <a:noFill/>
          <a:ln w="254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162606E6-5A38-030E-D4AC-DFECC06E0069}"/>
              </a:ext>
            </a:extLst>
          </p:cNvPr>
          <p:cNvSpPr>
            <a:spLocks noGrp="1"/>
          </p:cNvSpPr>
          <p:nvPr>
            <p:ph type="ctrTitle" idx="4294967295"/>
          </p:nvPr>
        </p:nvSpPr>
        <p:spPr bwMode="auto">
          <a:xfrm>
            <a:off x="1066800" y="304800"/>
            <a:ext cx="9144000" cy="762000"/>
          </a:xfrm>
        </p:spPr>
        <p:txBody>
          <a:bodyPr vert="horz" wrap="square" lIns="91440" tIns="45720" rIns="91440" bIns="45720" numCol="1" anchorCtr="0" compatLnSpc="1">
            <a:prstTxWarp prst="textNoShape">
              <a:avLst/>
            </a:prstTxWarp>
            <a:normAutofit fontScale="90000"/>
          </a:bodyPr>
          <a:lstStyle/>
          <a:p>
            <a:pPr>
              <a:defRPr/>
            </a:pP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r>
              <a:rPr lang="en-US" sz="5400" dirty="0">
                <a:solidFill>
                  <a:schemeClr val="folHlink"/>
                </a:solidFill>
                <a:effectLst/>
              </a:rPr>
              <a:t>Pollution Prevention and </a:t>
            </a:r>
            <a:br>
              <a:rPr lang="en-US" sz="5400" dirty="0">
                <a:solidFill>
                  <a:schemeClr val="folHlink"/>
                </a:solidFill>
                <a:effectLst/>
              </a:rPr>
            </a:br>
            <a:r>
              <a:rPr lang="en-US" sz="5400" dirty="0">
                <a:solidFill>
                  <a:schemeClr val="folHlink"/>
                </a:solidFill>
                <a:effectLst/>
              </a:rPr>
              <a:t>Good Housekeeping</a:t>
            </a: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endParaRPr lang="en-US" sz="5400" b="1" dirty="0">
              <a:solidFill>
                <a:schemeClr val="folHlink"/>
              </a:solidFill>
              <a:effectLst/>
            </a:endParaRPr>
          </a:p>
        </p:txBody>
      </p:sp>
      <p:sp>
        <p:nvSpPr>
          <p:cNvPr id="34819" name="AutoShape 4" descr="data:image/jpeg;base64,/9j/4AAQSkZJRgABAQAAAQABAAD/2wCEAAkGBhQSERQUExQVFRQVFxYXGBgYFhYdHRYYFxUYFxcVGhcYHCYfGhojHBYXHy8gIycpLCwsFR4xNTAqNSYrLCkBCQoKDgwOFA8PGikcHBwpKSwsLCwpKSksKSkpKSwpLCksKSwpKSksLCksLCwpLCwpKSkpLCksKSksKSkpLCwsLP/AABEIAMIBAwMBIgACEQEDEQH/xAAcAAABBQEBAQAAAAAAAAAAAAACAAMEBQYBBwj/xABJEAABAwIDBAcFBAUJCAMAAAABAAIRAyEEEjEFQVFhBhMiMnGBkQehsdHwFEJSwSNicrLhFTNTgpKio9LxFiQ0RHODs8JDY5P/xAAZAQADAQEBAAAAAAAAAAAAAAAAAQIDBAX/xAAjEQEBAQACAwACAgMBAAAAAAAAARECEgMhMUFRBGETcaEi/9oADAMBAAIRAxEAPwCVCUIoShek4AwlCKEoRoQqeMp1S+nIJEgtOtovG8c1SVdqYfDvDCA4HVwghp8PNF0mpikWVMpIB1bq3+B4clndpOpVDLAWSbjcBbSdfdquLy+Wz7mt+HCVza+LbmqMpsp5CZBGoEagi3kqEMF8xvHvKlPaAJtINgPinMViGuyGmwMLQJvMkb7+G9cvfs2kw1hmNIl53wdfcN/8F3aWKZZrBDYEXkxAEu4EwSmRXklzjDt0QBrfTTjYKNiXzEDSb7zJ38StPxhrVuF/QB5AMixBmLAwRqPgZU7YW1KFNwe8TmJBuJGmosCLAza866qm+zuyjLNheCddCdN/5ruC2WKpjrGNdwJudYiPDykeKvjc+RFn7a3G9P2dYG0wQ0O7TiAcwE2AmwPGVd1NqPfTYaLJc+DJEtaN97Zj4eqx2zadNoDalMkSDmbJMB0yBpBiOO9a7Y23zVEGi5pE6aAAWJkCJ4X0XRx8lv2seXGT5Fxuk8FitsbSc+pOaAD3RNwOA4qVj9pYhpdBIzk23Ni2UFUuIfcOvz0Mk3mYkhcX8rz9s4T0fDhntxzzctEcCQBfeb6jRHg6rmhzrZ9Rvk8uFp4oG4lz2lro/FeAANAPWPVMsaPwb+e7mVydcmtKk0GSSHtIJFibXO88rhS8Bixh6oz5gRc2EFpHD850Vb9tlwABuYOh3+/VPYouqVHE9objEbyIHKBMLThbxnb5gs1qqfSZpmWEWt8LiLIML0pbfrbXgZQb7llqDnNPdLRwm4PHwUmniqZtXY5w+6Qe0AeB8R8V0eP+Tz5X6zvCN7TeCARoRI80Sh7FnqWgscyBADjJjjPzU6F6s5bNYUKSKEoT0gpQihcAS0OQlCKEoT0BhcRwuZUaDTqDTctaTxIC4noXUsgIOsJ3ooQubIRtbZZ60xyFxy7VflaTwBKztbpQWyYGnkOc/Wqjn5Jx+jjxt+HDUqODmVgHNcHFpFssfdPhxWMfUi+UXBEHQ3sfT8lOxm16oe15MkAtuNWu5DkdVVYg6DlbzXn+Tydvjq48cRqwkzEXmyH7QcmUWGvvRZXEzaELQII+Ea7r8FEq8HS2ccvWO7k2Nu1eOyLaE/UKPibRefDnf3Jyk8tBbProJHNAWEmDw9PqyvfySfgZa0Ge0d1ogARrYze3go2LeDULyAJvDRA0iITnXbhe2qZNHPAzAawT63+CmbQe2ZiXl4pteWMqENdzC9Nw+Mp3pscHPay8XFhvItPJeW0qdRhytnM4RAkkg6tjyWj6O7fZQfD2vGa0kzoOzDfUW5Lq8fLPTLnNdxe0HV87andDrREzN48k114a0taBFjEE5T4mfoINrY5rqjyGuAN2zocwuRm0Ch9blgDLaJgyZI1G7/VefZz7WaqSDp1xckmYMmBzgct10qr7gXEiREXBEnfAP8U7QlzHCwDmmQBJuRrJG8AQmGsI743GDIEeo43jxV8eM+GJ1UAAXy8C7ibu9finquUgBjYF4vrobkm0JjGS0uzgEtgXjQfrDXUGOCdpVGmak5RAb3dTk7TRFiNL68lp12ZSQjizMB2ultOYv9SlVJIkzbRwaYB5nwGiLF0YIaQNCZ0IcTqRpy8ldP2BUNAVB+kDgCAyQG7yY8vVLj4/0mr7objTUoZXFznMMEn1AB3wr+FSdDXzh4hwyucDPGZsJMeFlfQvT8d/8yuflPdBlSyo4ShXqQZVwBHCQCNGAhKEcJQnowEJZUUJFGjAQkjSRowNEgtBboRb6KcQUKIY3KNBzRkrDWme1R0jxZYwRMlwH53WYzh+YFtiONg7d9clf7WrNrNIAOYGG635+5QGbHNxZoMTxkb9fH1XL5eW11ePhc+KLF4BzQWukGLEza5PhpGiparTqflobLb7UwksHak0m2HImLzfzncsZigXF3EHyCw9auyz6Bmg8Z+XrC5TdeAN0+McfrcjbdpJ3kt+uSjtpHNDdRPHTyRJukcqUQRLiZ11XSQxovu9b6poZjbgm6jDN9Leac4/uhMFFws5pEXOtmwCDPAzrzTbWd4zppPqiweKqMaTqCMvavabjwn0hdo7Pe7RpMmQADCu8YTlTDODRVLu8SOdgL+F1stgUaNV7ezm/RgSdx0yi0Ec+PFVOz6OKJpsNCs+m1wMCk82kSJDdOS1+FcG1xRFIsbTBaS8Frs2sAHURvWnHGfJU7WwlFznsccjjEOAHdAsOQ+SyuIolhJII3gu0i/vK9DfsptV78wy5XN0i4y902sPBU3SXo/mdmYx7iYEbja7pGkaXS5cfycsUWBb2msaZESCbZgQSW+RB9ULHsa9wezrILm30/nLOgaW/Ncr0i2CWuD2mzbixE5oJJGsx48U28j8LR5Kfz6h1G2lUPWVMnYbJGUaQOU8AEdB4LQ0vkO1gGxuT85Wh6NYHrG1iQIFN5iBcgf6+qibLxJovaC1rmuDhEXdMACdN0X4ovHRfhulhGhrg+XaFsNBbws7XKbQQr/oZs6rSL5/m3BpE6l0bjJt/BDtNpqua3qg1mZkkFsgW1bGgO7xWorbNxrcpbhXvaQCIdTGuls08Ny042S+0cpbBhi6AgweBxznxUwZpMMQTUZJd+HLrpJnkrT/AGfxH9GfVvzW85xl0quhKFIxmzatJuZ9NwaNXagczl0HM2UTEOyNzG7TMFpDpIE5bGA7kb2KfeF0onWSQUawyh3IGCOOgI/JOZeKOxdQZkpPBHKUp6MN5T9WXci7K442lHYYWVJdaZCSejFZT2XiTpTrifw0qu7mW/knDsSue9RrO/aY7/2svN9p7MrUZ65+XWzqt7WIiSVUOrNO8n1XBj0O/wDT187NrDWm4eJaPi4Jp2DeB9weNWgPjUXmuA2J13826meU3/skSli9ktpGHvp5uAknzgW80sh960eMoVWvJzsP/eo6EyWk5zOunyVHiRDrAcIBBEg8Qb+ITeH2WandvztAA3mStz0Q6BVMRDmDLTFuue21v6Jv3jz057kpxl+M7VT0X6F1cbUZTEsbrUcR3G73EcTEAbzyBXpez/Y3g2d81apOsuDR/cAPvWj2B0ao4QltIGXNGd7jLnkGxO7ebAACVdKukJ4z7V+imGwdOg7DUhTLjUzmXukAMAnM473buK1fs12HQOzqLn0KRqHPJdTYXWqPAkkTYcVWe3GsW0sKW6l9QTwlrTI52Wh9mNLLs2gDr+knxNVx/NPqGip4Om3usY3wY0fAJ4GNPcihdVABq+PvVbtrZbarc2jm3BjUDcfnqrVBWHZPgfggfXkOO2hTeJo1KeaZcDZztd5IcdTabyh2ftCwY4gkfezczAcIkaxv0WNxjlU0dpPnW0Hjaxjeq/tP9ND0g2I51V+RhdJsbEkgAEZiQfLmqSjhqge8EOOUxvMRunxn0VltKuRjKl9W0T/hAqvw+NIe8TYvd71JtJ0b7lXXuO3neCqyi8CpSncTrfUWt5qT0KM0sRyLh/d/iqvFd7yHwS/0Gz2a8V61FurnVKbfUjNu4SvYs3a/rT6NcfyC8R9ndLNtDDzuJd/YpudPuC9nxD4a48GVD6Nj81Hj5XlNpvANq9JXvqOc7EOk1CY60jLcxYG0BFhMZWqz1dao+NctV5j0Ky1LZdStVORjnXl0DQTN1oNiUXOqtAc1pZTu5jWh0TlDTmb2uJN7wtJz94L4r17e2j2dXxDcNjKRdU7dJjhLnXy16TXAEne2oQeIVT0ZohmKaXtPVk9XUMdzP2Q7iC1xa634Vd4TDuHWg1HvzYfENAcGWIouqg9lovNIKvwtM567ZkkBwJiZiQbReSPRaT6wvLMLCYsMx1ajTBAD4tJBHWMOm4AFy0WP2q2kAYLpMWvHCfNYxlTrsdiXut1hcTyLodbwI9ys+kFNudpGYFxBMaugAiwN/OFHLlePHWnXav8AA7WbUFxlda2uoB8ryPJS/tAWR2c4CowN7BOUOYWzu33sTbwWpDVXj59onlwynevH0ENSuINjofggKYqvOlu64+kfNaaXU/TxHZFtw38l1MUu6PAfBJPYOrxurSe6Dlc6dDBM8feUm4CodKdQ/wBR3yXp/Qu2BYJNqtUe6mfzV5hjYeHFc7Z5Hs3AYljw6nSrA6T1TjANjq1Wuz+jNatXOdry9zzDA3tvIPeiOy3iTA+K9Rp7KdiHsYyqaXakkAOkAExBKudrYFuz8Nmw3Ze57Q+o4Bz3yHd5zgd+4QBuG4o0Toz7NGMAfiYcRcUR3G/tn/5HeNvFYrpV01xtPFV2MxFRlOnUcxrWlrQ0AkNHZaDoF6L0J21Vrmr1r8waGkWaIkme75LyHpo0DHYkTfrn8N5nWUye79HMSamHwz3Elz8OxxJ1JLWEk+atpWe6I1QMFhJIEUGg3FiAwRKvDVExInhIn0QHm/tyP6DDHhVf+4Fd+ymrm2ZSJv2qo/xCqL27f8JhzwrH30z8lfey2k5uzKAeIPaI0u1xzA28UBrpXUKSAJC82SQvQHzRtI3KperIO6L/AAV5tmnFR4kWc7W0wTZU1R1immrjbB/3o82Yf/xBVJMPd+18lP29VjEg/wD1UD/hBVdOpJd4oFazoKP0eJ/aP7qrNodmp4x8CrPoAeziBz/9VB26O0zxKn8rab2R0h9vbE9mnVNzvgNNt3e969c2m6KNb/o1vg1ecezTo3Uw20Kn6RtWl1DstRhJY5zjTJAJAuNCOS9Uw/f/AKrv3mpcZkDw7D4IjDU6bHtY57W1HuJgdu+4SY03WCosVWo0HkUSaji4Oc6AGkgzlA1i5147oXsPSXoXgzVaXNy5muAptcGA5BMN3N10Q4XofgaAAq4CkAT3i8VCNLkHcJuQLWXPw8PS277r0fJ/Lvlk49fUmSMdsCuatWkCILnOZHHPSew+5ypaWLa1zXyCCxgN9OyJPlA9V7hh+jeHpy6hRpUnkECoymwubIiQSLr58PZa4TJM68pGgXV2ryrwi72RsjN1tcODutbXqMaAQWjDvpTJNjIeRaY3qRiaWZrXtEmQ1xgkxbT+qI8ymugzTUxLaWb9G2hVDoMFrHVG5oA0BOWeUqBTq1sPiWU85d2iCBByhpgk2BHnxRy9zKqerKsNkU4rvucok3vJdwJ00n0V5UxDWiSQAqPGYo0i4tF3ATbfckzxuFT1n1HNzk2Npnhy3BRx5TjMh2bdaCt0npjuguKYd0gaTJBb2XAb5Jj5LJ0wZjVxtYIX1nmIaTv8jAm3on3pY9CwuLaWNIO4fBJedtqV4GXOBuuUlfcdWo6LbVpswwpl0PNZ0CDMOZTANhpIN+StftxZvbYkTnaNJmL30KsMPs13dbTA4uNNzB4QdTqhx3RrOwktY92VwzEAZZGo7Kx739Nes/ax2BjA11Ov1tJwOaGNeC9xykBgH4iY14q+26/7ZhS1oFNwqd2o9jTDSRmudCCvC3YE03OZnAMFhZlkExEz5yq7+S5DnARlie6ZJ4N1I+C1iHvOwNmVKFOvLqZzMDexUDoc5wbfKba+5OVgD3CW5ry0CQXvpka2iHjyWS9iezw6njGO7pdh3S0xOU1DEjmBK9Gp9GaQIINW0D+cdcQBBjdAHoOCCZuntEy4dqWtbMB3ZkUyCDHaBkTH4jzVls3EEPk5obnMXOlS4AGpF2KcejVIFgDqojNBFR0gQOwDubbQKVg9hU6Ty9ue5Jyl5LQTqQ3jzM6rS85Z8iJwz8vMPad0kZjtmUqtNjmBuKLIdEyKTjNuRC3Ps02gK2zaBa3Llb1ZEzJpgNLpga6xzVF7b6Q/k9kCAMQw2A3sqSVpOgWJoVMFTOGpOpUbhrXRNuyXGCZJLTvWa2hXUzQrF0giCNwM23GYHonsp4FBuJIar4Gl9Buk7hMW8UqJJaCRBO4GR6wJ9EDHzH0xJGKq8G1H+pc63oqqi7rLMa4ngBJ93Na32o7Rolwo08OKT6VR5e+QTVLo7RMZiN9zaVjcFWc0VchIJaDY8HsO71ShVs6GDwj61b7Y51Itw1IUu8M1RrC0jsgzcDWFjMLUF5+tFdYjHfZsUx0CuOraXMqlzmy5txAI0JtCjYt7TmORjCczsrW2aDuHIeO5OUYvegN+vHMX8ijxGyalbEMFOm+rEucGNJyjQExMCY1WM2Zk65ofdpsYMXjiea2Xs56UUsBi65qMqObVYGNyNaTIeHCZcBEA3U2bcOfHo3R932Z7uyQ4YSpVLHWOZjaRcDvElym+zvpydo1K00RS6pjdHF05ncwI7vvVP0Vwr8XtPGYhrJw9Wj1bhmZmbnY0AWdvyO0J3LX7A6F0ME8uo0HCRqXB0ETES7g5/qnPQc6R1qjK9J7KbagyVBlcQ0GYLm5iCASBYHW67SrPa1gANcVGZDncC5jzJyuBFm3EgyezvgTY479Jlmi5wa64LGkC0aSUeHosd3GU5BuCzKWnW4LZB3qbL+KucpPsSMKXZGZozQ2YECYEwNwXy7jNqZaj25ZGZwPqbjgV9REP4N9T/lXnW1egmzHVXl5yPLjma17oDpvE0T8YVM77QPZ6Gvw1LK0uJdiSCModZtEd4xYS7s6GVW4yk41HWLocR5CZsSIsJiVv9j7Hp0RQGGazqgyuAc7rlzqcuJLJ3EaLCbfoOZXe1xb2nOMtM2Lo/CN+s3ujlf0fGIuPwTa1X/dqmbKO0wyLm4O4mwEiPkAq4Os1kPaB2rAua1paQdx1gx6700MHaRBm83nxlNPwTQ6Cxk8YHyXPu8v9rzI6cKJlxYeUZo90e9B/JzXO7LJEfhGs+fNPMaARp4f6KxZjKURlc24PZdIkTBgxpJ371d42fPZaz2Kwrg8gAgDdOlvFJaCqKLnFxcSXEkktNyUlheHk35/0a3WU8ksv1CEPTeLxYp03vOjWl3jA0XThMX0jwYFZvWPawPcyGNp0xYuAkuufMkBeeY4FlYtJ7bXuBJ45iD42haDE4o1aj31g57nBxbDiAx9sro3gCRCqdt1n1MUS1re2c1x94iCZ4E/FXPSb7bD2bdJ6eCq1BWsytlGdpBylpNy2ZI7W644L2XBYynWYH0nh7Do5rpHh48l81VKD4a5sSRN721MWtED36IsJtzEYUvqYeq+kSRJabEaQ5plpM6WTD6Tq0u7GbXcRadSfrgmquHqF3ZqEDgZn1ELwCl7WNoiM2JJH/Toz49xTKXtG2pUMNrgki0U6UAfjJyWHDfrwQHsOK2FTxtBraz24inIdILw1zmy2QWP3XGvFeTbex1Ck/EU2VatJ1Bwo06QqVQDkqOae64WDIg62Uil01xos7aAn9ShRgeeRZbaex31KrsQa3Wuc8vccoEkmSbWHolTSqWOe27euE65X4kTpezrldO0av4q9z/SYr/MqprnggZSW37QM6CYNraJnB9IjTqMflktc10ZtcpBj3JkvPttQtAJrnjNTE3F7d6FK2NXzVMlR9enTggZamJtwAGbRWdL23vH/ACzDYC7yRbhOnNHivaqcZSfQ+ynO64cx47IZDnEyOA4hRdV6YXpftRlauXU89wA4uJMltrTuAAHkq3ZbCaggSIId+yRlJPqEOOrZnuMRc666pzZmLDMxIcQQNPHeJgqomtxswPqF5pgWaX1CHgQJ1jfpvsPhRbbFPvNADoIJbYOkakC08xrPmubH6Yuw3WdXP6VhY6QD2TPO38FW1do03NIOb0HlvS6w9qrcrikTRo53d54hg4Dj9cuKibLwXWvuIa0S48uHn80WKxQrPdJhoBDfLQ+f5qiO7N6U4nDgihiKtLMZdkeRmgWnmJPqVYs9pG0R/wA7X83z8UGD6JF1NrjnBIk92w3WO+ENXow2Ow8z+sB6W0U7DxYYD2n7RpkEYtxvJDmscD4y1e0dDemrNpUs7CKeKpAZ2biOMaupuPm084J+ba9BzHFrrEKfsPbdXC1m1qLi17DI4Eb2kb2kWIVE+sMNig8G0OBhzTq0/mN4O/4Hm5rAdKOl1TDPw1amGA1qIzB8xcNeNHC4JIH7R4qFT9ptcju4f+9/nSN6BiT+kb+zU+NNeVdIagFd74k5nfvusndse0/FNyuYzDXDxc1D+EnR0cFU4rZGNeW1sV1VFpl4Y18ufmE6NzW7W8hGae4F+0XnS3go5k6owEoSkk+C20IYiyrsLoCZOJIuqKSA9Dkb1W9IBOHqxwHoHAlF/KHP3IKuKYQQ4Ag6gxfyUKx58/C2zHQTfgIkn3Kgr7QcctQMABJAkySAQ4GBpGX4r0jpBh2V8O6k3sk3be0jdbcsJX2LlphoeDUJjvRDb9kN11JlV2Lqer4cso0XnsSXxcdkiDBvpBIuoFbEUcsGNTYGd9r33W0VjjNjUqNIugvG86m4O/SxQYrAkZRTaC/JIs0am53fRRpYoKhYaYsezJPO9mz5+4q2w9MhopjV0OeeJImOQA+Cd2/FOgxjozuDTaNGxN/E/FStn0OsquA3m3hE/AFGjEOtVp0/uZo1JJHwPzSwuKbBqUpERmYTMA6EH7zee4+Uu1aeWuKbmuL2lxIyk6EjNbh8FFpQcSctgWvDgI/DvPiAfRIGdsHI5r2Ehr9QN/EcN6iP2PSJ/wCIZM6AH8yndpO/Qjk8fAoXdGq5cS6k6Lxdt1UBh2ygH5DUa3Q5nSBfhAPvUijRoM0dVquiD1YIF7Ac/W6c2ps9zqrWNYXOyU+yP2QL+avPs1LC0CwPpio8dp7zoL2a0SSY9fAXCZjCVoq02Na3MXhrnHtTmIbE8p1G9c2rgXDEVgy+RxBjwueMJ7DPw1NzbvqlrmmQC0d7WNTpYIMdtRhfULWua5xJMzex1BPP3oNWdQ4aiPGwnhKcxWHawwHB5O9ptFo85n3J92IHVhucmQSZtwIaBvEg35lQ6GKLHZmgSNCYMb5E70gvdoN+zYdtLSpUGZ/IHd+XkeKrtj0s9Vki2YT4C59wUPGY99VxfUOZx1PlA00V70RwecuPAEebrfCUX4caZuJqENe2m9zHvyNLRJOsuA/CINyQh2zgSAXAZXNBkeA3K0wO06lN4aCOraGhtOCC9uUw6XWaZI8csyJUnbjg5h4tkeIv+Y96x3K0x5ri8OXMLvvC6rMy0WK7JI3aKjqYsTamwRwBv45iVtKyxvOkjwMHgJeyoZe8AOD+yWUyAQLggg2OkFZt+12T/N0v/wAWqpoYl2YPbDS0gggAXBkaLSY/EYGu7OTXpuIEhtOnBPHveXOJRmHbqJica002RAHbPZbA+6LcT2QvSulfSKg5lAU3h8tDBlnXKBroNF5btGsw5GUS/q2NIzPADnFzi42BMCCB5JzDY1zQ0AN7OktFrkz6lP6PjXBhTjaRWdZt+r+r/Z/inae2KhcCXW4AAfklhNEygnBh3HutJ5qy2fSpuY14uCLT8tAVOgcljfJW04RSDZ1X9UJK7hJL/JT6RmX7ZPAJl+0qh0J9FynTJ7rfj+QThwNQ3yxzMD94rXYy9mDiHnefX5JsQyTlaJuTABM8TqVJdhONRg/rE/BN9TTH3nO8GgfvJBXYjpLh2S0gnk0f5oTP+02HLQAXthsQWu5Re/0VZmnS/oQf2j8gFzqqe6hRH/bafe6Uwx21NqtqEtYOzc5jbdeBum3orHYW0yAyoO8yA62sd087fmtG3BMH3GDwa0fAIKmBzakgfhEAecCT6o0Y3OwemODIzvinUIAd2cwcAIsRf185iVj+mO1sHmf9kpZXPkveSbz+Fsw0TfiTwGtM/Yx3P/u/xTL9jv8AuvAPEtmPAT8ZTmEoNrV4DWb+8fMWHp8VCbtOoHSHO1mMxj4q+PRGTLqhJOvZ+ZTtPolTGrnn0H5JkocdtZ1R+eIOVrdT90RM+/zUEuJPMrXf7K09xePMfJCzoqyO0XHwgfNAN0NnNpUQC0Oe4gu13izAQbATqiGHwwMmnVBiwztezTl1bhHiVIxOGdSaC1rnAagwSLRNlWtx43kec2kgH+6EtPETE4SXRLi3m2I9CePFMuwhaIF54taPfJKn1cW1xJL2gkceaB9RuYQ8GGk2BNwQQLJ6MUjmwVregeJAzsOpIcOYiCoGG2C+s8HKWs3lwiRyGuiuKPRgsqipSfkjdlJtwJzJX3BF3titSp5HVWFwElj7kZoJh4mDfKBOgPKENPEl9NxIiQTHCxgD63Lrdq5IFQFnGR2f7WigbV28wNIaZka/XwWWNGc2riZdb63Kni6kOJcU7h8NcWk8ImfJaz0zphidaFs9j9FmVWTUpmkeRPa5gO0U6r0IpZewH5t0vEefZU3ySXFdKwjWp9hhaih0FqScxHIgi443NlOodA2/feRyEH1JT/yQdKx9NynYTAvf3GOM2kAx6rX4boVRaZdmdwBMesaq8p4drAAAABYAfJRfLPwqeO/lX7CwbqdIMcIi8+PJWYshKErG3braTB50k2QkkplnY6odXu8jHwTJdxMoYXIXZjiGXIZXMqNjEAm05TmYCwSe/d6I6FLeVNMdJlr6oKgKl06S5XgBR29r6+kCF3KjRAK2ZrKl1afaxEKSDxGypZVNbRRigjTxB6lcODadWtPiApxaAibRcdG+5LTkQW7OZ/Rs8co+ScbQaNwHgransZxHaMclLpbJY253cVF5xU4VSUqE6NJKmUdluPJWzHt+42fAQPUrppuOpDRwHzKi81zhEVuzqbO9c8/lvUavsGhUN8NT/aLAPhBVrTptGgvx1PqnCs+y+sUlLohhWmeqYT5x6SrCjs9jR2GNaOTQPgFLhLKleVv05xhtlIIsiOEg6EtVjmRcLYRF6HMgEhsul6AuQCIQGy456UKgFJHlSQGMShHlXQF2uELWSnhYI2tjcuCmSVOngAyfr3J4OATgohcjklunmOteT6IKzNE+1sLjhMJflWGGsRhikMwxOgKlM2Yd5hF5QTjagtp/UpxlOdBPgrSns9o3SpbKQGgWd8i5wVVPZ7zwH1yUqlsn8Tp8LKU7FNBiZPAXPuQGs46ANHP5BReVq5xgm4RjdAFz7S0WbfwH0EBpz3iXe4DjZOtEaQBw/wBFFVhS88Gj1PyXRQbvlx539BuXTzP14pN8AjTw5fwXA0eKHNxXS4KVYIFCudcudYgY6uGqhD0QAQZF5XC4LsoC4IAi9czJhzkJeqhHs6HMmmooQQwhqPXHVQN6AmTrKYKT9SknAAuIDNsolSGUY3JxlPhfwR/Z3HdHM/JdVrlnFGc26ca2FIbhD4+73J6ns++qi81ThUIu3C/gnaeEceStmYcBdcLqO6+ivZguN1NoYQDcgfWANyAff6LrqjnaNj9o/kp21WRLa0Dcma+MaN8nh/omm4cxdxI4Cw9BdOspAaAAch71JmRWebhuUfra+gRClPecXctB6J5zF0g7o8580tPHWMAECBp/BLq+K6J8UTQlqsKOC6GrspBIF1a7lShC56DC5qEtRgkpZUA11aQpp5cL0A3HFJzk5KZqIBt9RA6pwuiISyphxrkYak0IwEyKE0ahTpCFzQiAIbKcDQE3mRAoDsJJJIJEYLDxTmLFx9cUklpUQmBSKIt9cEklN+qdULajyGGCRfcuJIKu7NaMjTFzMnippH16LqSKIcaL+YQU93n8UkkqqHmj4riSSk46NPRDxSSSMmb0mHVJJBUmn680A/JcSQZ0LjxdJJBVyUmpJIMFRMO3riSqB0/kPgER/NJJMnGpxm5dSUmF6EpJJwE369EZSSTSApJJID//2Q==">
            <a:extLst>
              <a:ext uri="{FF2B5EF4-FFF2-40B4-BE49-F238E27FC236}">
                <a16:creationId xmlns:a16="http://schemas.microsoft.com/office/drawing/2014/main" id="{D31C8EE8-C649-314C-6DC7-3CF4611A6E32}"/>
              </a:ext>
            </a:extLst>
          </p:cNvPr>
          <p:cNvSpPr>
            <a:spLocks noChangeAspect="1" noChangeArrowheads="1"/>
          </p:cNvSpPr>
          <p:nvPr/>
        </p:nvSpPr>
        <p:spPr bwMode="auto">
          <a:xfrm>
            <a:off x="63500" y="-896938"/>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A8CDD7"/>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C0BEAF"/>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9pPr>
          </a:lstStyle>
          <a:p>
            <a:pPr>
              <a:buFont typeface="Wingdings 2" panose="05020102010507070707" pitchFamily="18" charset="2"/>
              <a:buNone/>
            </a:pPr>
            <a:endParaRPr lang="en-US" altLang="en-US" sz="1800"/>
          </a:p>
        </p:txBody>
      </p:sp>
      <p:sp>
        <p:nvSpPr>
          <p:cNvPr id="34820" name="AutoShape 6" descr="data:image/jpeg;base64,/9j/4AAQSkZJRgABAQAAAQABAAD/2wCEAAkGBhQSERQUExQVFRQVFxYXGBgYFhYdHRYYFxUYFxcVGhcYHCYfGhojHBYXHy8gIycpLCwsFR4xNTAqNSYrLCkBCQoKDgwOFA8PGikcHBwpKSwsLCwpKSksKSkpKSwpLCksKSwpKSksLCksLCwpLCwpKSkpLCksKSksKSkpLCwsLP/AABEIAMIBAwMBIgACEQEDEQH/xAAcAAABBQEBAQAAAAAAAAAAAAACAAMEBQYBBwj/xABJEAABAwIDBAcFBAUJCAMAAAABAAIRAyEEEjEFQVFhBhMiMnGBkQehsdHwFEJSwSNicrLhFTNTgpKio9LxFiQ0RHODs8JDY5P/xAAZAQADAQEBAAAAAAAAAAAAAAAAAQIDBAX/xAAjEQEBAQACAwACAgMBAAAAAAAAARECEgMhMUFRBGETcaEi/9oADAMBAAIRAxEAPwCVCUIoShek4AwlCKEoRoQqeMp1S+nIJEgtOtovG8c1SVdqYfDvDCA4HVwghp8PNF0mpikWVMpIB1bq3+B4clndpOpVDLAWSbjcBbSdfdquLy+Wz7mt+HCVza+LbmqMpsp5CZBGoEagi3kqEMF8xvHvKlPaAJtINgPinMViGuyGmwMLQJvMkb7+G9cvfs2kw1hmNIl53wdfcN/8F3aWKZZrBDYEXkxAEu4EwSmRXklzjDt0QBrfTTjYKNiXzEDSb7zJ38StPxhrVuF/QB5AMixBmLAwRqPgZU7YW1KFNwe8TmJBuJGmosCLAza866qm+zuyjLNheCddCdN/5ruC2WKpjrGNdwJudYiPDykeKvjc+RFn7a3G9P2dYG0wQ0O7TiAcwE2AmwPGVd1NqPfTYaLJc+DJEtaN97Zj4eqx2zadNoDalMkSDmbJMB0yBpBiOO9a7Y23zVEGi5pE6aAAWJkCJ4X0XRx8lv2seXGT5Fxuk8FitsbSc+pOaAD3RNwOA4qVj9pYhpdBIzk23Ni2UFUuIfcOvz0Mk3mYkhcX8rz9s4T0fDhntxzzctEcCQBfeb6jRHg6rmhzrZ9Rvk8uFp4oG4lz2lro/FeAANAPWPVMsaPwb+e7mVydcmtKk0GSSHtIJFibXO88rhS8Bixh6oz5gRc2EFpHD850Vb9tlwABuYOh3+/VPYouqVHE9objEbyIHKBMLThbxnb5gs1qqfSZpmWEWt8LiLIML0pbfrbXgZQb7llqDnNPdLRwm4PHwUmniqZtXY5w+6Qe0AeB8R8V0eP+Tz5X6zvCN7TeCARoRI80Sh7FnqWgscyBADjJjjPzU6F6s5bNYUKSKEoT0gpQihcAS0OQlCKEoT0BhcRwuZUaDTqDTctaTxIC4noXUsgIOsJ3ooQubIRtbZZ60xyFxy7VflaTwBKztbpQWyYGnkOc/Wqjn5Jx+jjxt+HDUqODmVgHNcHFpFssfdPhxWMfUi+UXBEHQ3sfT8lOxm16oe15MkAtuNWu5DkdVVYg6DlbzXn+Tydvjq48cRqwkzEXmyH7QcmUWGvvRZXEzaELQII+Ea7r8FEq8HS2ccvWO7k2Nu1eOyLaE/UKPibRefDnf3Jyk8tBbProJHNAWEmDw9PqyvfySfgZa0Ge0d1ogARrYze3go2LeDULyAJvDRA0iITnXbhe2qZNHPAzAawT63+CmbQe2ZiXl4pteWMqENdzC9Nw+Mp3pscHPay8XFhvItPJeW0qdRhytnM4RAkkg6tjyWj6O7fZQfD2vGa0kzoOzDfUW5Lq8fLPTLnNdxe0HV87andDrREzN48k114a0taBFjEE5T4mfoINrY5rqjyGuAN2zocwuRm0Ch9blgDLaJgyZI1G7/VefZz7WaqSDp1xckmYMmBzgct10qr7gXEiREXBEnfAP8U7QlzHCwDmmQBJuRrJG8AQmGsI743GDIEeo43jxV8eM+GJ1UAAXy8C7ibu9finquUgBjYF4vrobkm0JjGS0uzgEtgXjQfrDXUGOCdpVGmak5RAb3dTk7TRFiNL68lp12ZSQjizMB2ultOYv9SlVJIkzbRwaYB5nwGiLF0YIaQNCZ0IcTqRpy8ldP2BUNAVB+kDgCAyQG7yY8vVLj4/0mr7objTUoZXFznMMEn1AB3wr+FSdDXzh4hwyucDPGZsJMeFlfQvT8d/8yuflPdBlSyo4ShXqQZVwBHCQCNGAhKEcJQnowEJZUUJFGjAQkjSRowNEgtBboRb6KcQUKIY3KNBzRkrDWme1R0jxZYwRMlwH53WYzh+YFtiONg7d9clf7WrNrNIAOYGG635+5QGbHNxZoMTxkb9fH1XL5eW11ePhc+KLF4BzQWukGLEza5PhpGiparTqflobLb7UwksHak0m2HImLzfzncsZigXF3EHyCw9auyz6Bmg8Z+XrC5TdeAN0+McfrcjbdpJ3kt+uSjtpHNDdRPHTyRJukcqUQRLiZ11XSQxovu9b6poZjbgm6jDN9Leac4/uhMFFws5pEXOtmwCDPAzrzTbWd4zppPqiweKqMaTqCMvavabjwn0hdo7Pe7RpMmQADCu8YTlTDODRVLu8SOdgL+F1stgUaNV7ezm/RgSdx0yi0Ec+PFVOz6OKJpsNCs+m1wMCk82kSJDdOS1+FcG1xRFIsbTBaS8Frs2sAHURvWnHGfJU7WwlFznsccjjEOAHdAsOQ+SyuIolhJII3gu0i/vK9DfsptV78wy5XN0i4y902sPBU3SXo/mdmYx7iYEbja7pGkaXS5cfycsUWBb2msaZESCbZgQSW+RB9ULHsa9wezrILm30/nLOgaW/Ncr0i2CWuD2mzbixE5oJJGsx48U28j8LR5Kfz6h1G2lUPWVMnYbJGUaQOU8AEdB4LQ0vkO1gGxuT85Wh6NYHrG1iQIFN5iBcgf6+qibLxJovaC1rmuDhEXdMACdN0X4ovHRfhulhGhrg+XaFsNBbws7XKbQQr/oZs6rSL5/m3BpE6l0bjJt/BDtNpqua3qg1mZkkFsgW1bGgO7xWorbNxrcpbhXvaQCIdTGuls08Ny042S+0cpbBhi6AgweBxznxUwZpMMQTUZJd+HLrpJnkrT/AGfxH9GfVvzW85xl0quhKFIxmzatJuZ9NwaNXagczl0HM2UTEOyNzG7TMFpDpIE5bGA7kb2KfeF0onWSQUawyh3IGCOOgI/JOZeKOxdQZkpPBHKUp6MN5T9WXci7K442lHYYWVJdaZCSejFZT2XiTpTrifw0qu7mW/knDsSue9RrO/aY7/2svN9p7MrUZ65+XWzqt7WIiSVUOrNO8n1XBj0O/wDT187NrDWm4eJaPi4Jp2DeB9weNWgPjUXmuA2J13826meU3/skSli9ktpGHvp5uAknzgW80sh960eMoVWvJzsP/eo6EyWk5zOunyVHiRDrAcIBBEg8Qb+ITeH2WandvztAA3mStz0Q6BVMRDmDLTFuue21v6Jv3jz057kpxl+M7VT0X6F1cbUZTEsbrUcR3G73EcTEAbzyBXpez/Y3g2d81apOsuDR/cAPvWj2B0ao4QltIGXNGd7jLnkGxO7ebAACVdKukJ4z7V+imGwdOg7DUhTLjUzmXukAMAnM473buK1fs12HQOzqLn0KRqHPJdTYXWqPAkkTYcVWe3GsW0sKW6l9QTwlrTI52Wh9mNLLs2gDr+knxNVx/NPqGip4Om3usY3wY0fAJ4GNPcihdVABq+PvVbtrZbarc2jm3BjUDcfnqrVBWHZPgfggfXkOO2hTeJo1KeaZcDZztd5IcdTabyh2ftCwY4gkfezczAcIkaxv0WNxjlU0dpPnW0Hjaxjeq/tP9ND0g2I51V+RhdJsbEkgAEZiQfLmqSjhqge8EOOUxvMRunxn0VltKuRjKl9W0T/hAqvw+NIe8TYvd71JtJ0b7lXXuO3neCqyi8CpSncTrfUWt5qT0KM0sRyLh/d/iqvFd7yHwS/0Gz2a8V61FurnVKbfUjNu4SvYs3a/rT6NcfyC8R9ndLNtDDzuJd/YpudPuC9nxD4a48GVD6Nj81Hj5XlNpvANq9JXvqOc7EOk1CY60jLcxYG0BFhMZWqz1dao+NctV5j0Ky1LZdStVORjnXl0DQTN1oNiUXOqtAc1pZTu5jWh0TlDTmb2uJN7wtJz94L4r17e2j2dXxDcNjKRdU7dJjhLnXy16TXAEne2oQeIVT0ZohmKaXtPVk9XUMdzP2Q7iC1xa634Vd4TDuHWg1HvzYfENAcGWIouqg9lovNIKvwtM567ZkkBwJiZiQbReSPRaT6wvLMLCYsMx1ajTBAD4tJBHWMOm4AFy0WP2q2kAYLpMWvHCfNYxlTrsdiXut1hcTyLodbwI9ys+kFNudpGYFxBMaugAiwN/OFHLlePHWnXav8AA7WbUFxlda2uoB8ryPJS/tAWR2c4CowN7BOUOYWzu33sTbwWpDVXj59onlwynevH0ENSuINjofggKYqvOlu64+kfNaaXU/TxHZFtw38l1MUu6PAfBJPYOrxurSe6Dlc6dDBM8feUm4CodKdQ/wBR3yXp/Qu2BYJNqtUe6mfzV5hjYeHFc7Z5Hs3AYljw6nSrA6T1TjANjq1Wuz+jNatXOdry9zzDA3tvIPeiOy3iTA+K9Rp7KdiHsYyqaXakkAOkAExBKudrYFuz8Nmw3Ze57Q+o4Bz3yHd5zgd+4QBuG4o0Toz7NGMAfiYcRcUR3G/tn/5HeNvFYrpV01xtPFV2MxFRlOnUcxrWlrQ0AkNHZaDoF6L0J21Vrmr1r8waGkWaIkme75LyHpo0DHYkTfrn8N5nWUye79HMSamHwz3Elz8OxxJ1JLWEk+atpWe6I1QMFhJIEUGg3FiAwRKvDVExInhIn0QHm/tyP6DDHhVf+4Fd+ymrm2ZSJv2qo/xCqL27f8JhzwrH30z8lfey2k5uzKAeIPaI0u1xzA28UBrpXUKSAJC82SQvQHzRtI3KperIO6L/AAV5tmnFR4kWc7W0wTZU1R1immrjbB/3o82Yf/xBVJMPd+18lP29VjEg/wD1UD/hBVdOpJd4oFazoKP0eJ/aP7qrNodmp4x8CrPoAeziBz/9VB26O0zxKn8rab2R0h9vbE9mnVNzvgNNt3e969c2m6KNb/o1vg1ecezTo3Uw20Kn6RtWl1DstRhJY5zjTJAJAuNCOS9Uw/f/AKrv3mpcZkDw7D4IjDU6bHtY57W1HuJgdu+4SY03WCosVWo0HkUSaji4Oc6AGkgzlA1i5147oXsPSXoXgzVaXNy5muAptcGA5BMN3N10Q4XofgaAAq4CkAT3i8VCNLkHcJuQLWXPw8PS277r0fJ/Lvlk49fUmSMdsCuatWkCILnOZHHPSew+5ypaWLa1zXyCCxgN9OyJPlA9V7hh+jeHpy6hRpUnkECoymwubIiQSLr58PZa4TJM68pGgXV2ryrwi72RsjN1tcODutbXqMaAQWjDvpTJNjIeRaY3qRiaWZrXtEmQ1xgkxbT+qI8ymugzTUxLaWb9G2hVDoMFrHVG5oA0BOWeUqBTq1sPiWU85d2iCBByhpgk2BHnxRy9zKqerKsNkU4rvucok3vJdwJ00n0V5UxDWiSQAqPGYo0i4tF3ATbfckzxuFT1n1HNzk2Npnhy3BRx5TjMh2bdaCt0npjuguKYd0gaTJBb2XAb5Jj5LJ0wZjVxtYIX1nmIaTv8jAm3on3pY9CwuLaWNIO4fBJedtqV4GXOBuuUlfcdWo6LbVpswwpl0PNZ0CDMOZTANhpIN+StftxZvbYkTnaNJmL30KsMPs13dbTA4uNNzB4QdTqhx3RrOwktY92VwzEAZZGo7Kx739Nes/ax2BjA11Ov1tJwOaGNeC9xykBgH4iY14q+26/7ZhS1oFNwqd2o9jTDSRmudCCvC3YE03OZnAMFhZlkExEz5yq7+S5DnARlie6ZJ4N1I+C1iHvOwNmVKFOvLqZzMDexUDoc5wbfKba+5OVgD3CW5ry0CQXvpka2iHjyWS9iezw6njGO7pdh3S0xOU1DEjmBK9Gp9GaQIINW0D+cdcQBBjdAHoOCCZuntEy4dqWtbMB3ZkUyCDHaBkTH4jzVls3EEPk5obnMXOlS4AGpF2KcejVIFgDqojNBFR0gQOwDubbQKVg9hU6Ty9ue5Jyl5LQTqQ3jzM6rS85Z8iJwz8vMPad0kZjtmUqtNjmBuKLIdEyKTjNuRC3Ps02gK2zaBa3Llb1ZEzJpgNLpga6xzVF7b6Q/k9kCAMQw2A3sqSVpOgWJoVMFTOGpOpUbhrXRNuyXGCZJLTvWa2hXUzQrF0giCNwM23GYHonsp4FBuJIar4Gl9Buk7hMW8UqJJaCRBO4GR6wJ9EDHzH0xJGKq8G1H+pc63oqqi7rLMa4ngBJ93Na32o7Rolwo08OKT6VR5e+QTVLo7RMZiN9zaVjcFWc0VchIJaDY8HsO71ShVs6GDwj61b7Y51Itw1IUu8M1RrC0jsgzcDWFjMLUF5+tFdYjHfZsUx0CuOraXMqlzmy5txAI0JtCjYt7TmORjCczsrW2aDuHIeO5OUYvegN+vHMX8ijxGyalbEMFOm+rEucGNJyjQExMCY1WM2Zk65ofdpsYMXjiea2Xs56UUsBi65qMqObVYGNyNaTIeHCZcBEA3U2bcOfHo3R932Z7uyQ4YSpVLHWOZjaRcDvElym+zvpydo1K00RS6pjdHF05ncwI7vvVP0Vwr8XtPGYhrJw9Wj1bhmZmbnY0AWdvyO0J3LX7A6F0ME8uo0HCRqXB0ETES7g5/qnPQc6R1qjK9J7KbagyVBlcQ0GYLm5iCASBYHW67SrPa1gANcVGZDncC5jzJyuBFm3EgyezvgTY479Jlmi5wa64LGkC0aSUeHosd3GU5BuCzKWnW4LZB3qbL+KucpPsSMKXZGZozQ2YECYEwNwXy7jNqZaj25ZGZwPqbjgV9REP4N9T/lXnW1egmzHVXl5yPLjma17oDpvE0T8YVM77QPZ6Gvw1LK0uJdiSCModZtEd4xYS7s6GVW4yk41HWLocR5CZsSIsJiVv9j7Hp0RQGGazqgyuAc7rlzqcuJLJ3EaLCbfoOZXe1xb2nOMtM2Lo/CN+s3ujlf0fGIuPwTa1X/dqmbKO0wyLm4O4mwEiPkAq4Os1kPaB2rAua1paQdx1gx6700MHaRBm83nxlNPwTQ6Cxk8YHyXPu8v9rzI6cKJlxYeUZo90e9B/JzXO7LJEfhGs+fNPMaARp4f6KxZjKURlc24PZdIkTBgxpJ371d42fPZaz2Kwrg8gAgDdOlvFJaCqKLnFxcSXEkktNyUlheHk35/0a3WU8ksv1CEPTeLxYp03vOjWl3jA0XThMX0jwYFZvWPawPcyGNp0xYuAkuufMkBeeY4FlYtJ7bXuBJ45iD42haDE4o1aj31g57nBxbDiAx9sro3gCRCqdt1n1MUS1re2c1x94iCZ4E/FXPSb7bD2bdJ6eCq1BWsytlGdpBylpNy2ZI7W644L2XBYynWYH0nh7Do5rpHh48l81VKD4a5sSRN721MWtED36IsJtzEYUvqYeq+kSRJabEaQ5plpM6WTD6Tq0u7GbXcRadSfrgmquHqF3ZqEDgZn1ELwCl7WNoiM2JJH/Toz49xTKXtG2pUMNrgki0U6UAfjJyWHDfrwQHsOK2FTxtBraz24inIdILw1zmy2QWP3XGvFeTbex1Ck/EU2VatJ1Bwo06QqVQDkqOae64WDIg62Uil01xos7aAn9ShRgeeRZbaex31KrsQa3Wuc8vccoEkmSbWHolTSqWOe27euE65X4kTpezrldO0av4q9z/SYr/MqprnggZSW37QM6CYNraJnB9IjTqMflktc10ZtcpBj3JkvPttQtAJrnjNTE3F7d6FK2NXzVMlR9enTggZamJtwAGbRWdL23vH/ACzDYC7yRbhOnNHivaqcZSfQ+ynO64cx47IZDnEyOA4hRdV6YXpftRlauXU89wA4uJMltrTuAAHkq3ZbCaggSIId+yRlJPqEOOrZnuMRc666pzZmLDMxIcQQNPHeJgqomtxswPqF5pgWaX1CHgQJ1jfpvsPhRbbFPvNADoIJbYOkakC08xrPmubH6Yuw3WdXP6VhY6QD2TPO38FW1do03NIOb0HlvS6w9qrcrikTRo53d54hg4Dj9cuKibLwXWvuIa0S48uHn80WKxQrPdJhoBDfLQ+f5qiO7N6U4nDgihiKtLMZdkeRmgWnmJPqVYs9pG0R/wA7X83z8UGD6JF1NrjnBIk92w3WO+ENXow2Ow8z+sB6W0U7DxYYD2n7RpkEYtxvJDmscD4y1e0dDemrNpUs7CKeKpAZ2biOMaupuPm084J+ba9BzHFrrEKfsPbdXC1m1qLi17DI4Eb2kb2kWIVE+sMNig8G0OBhzTq0/mN4O/4Hm5rAdKOl1TDPw1amGA1qIzB8xcNeNHC4JIH7R4qFT9ptcju4f+9/nSN6BiT+kb+zU+NNeVdIagFd74k5nfvusndse0/FNyuYzDXDxc1D+EnR0cFU4rZGNeW1sV1VFpl4Y18ufmE6NzW7W8hGae4F+0XnS3go5k6owEoSkk+C20IYiyrsLoCZOJIuqKSA9Dkb1W9IBOHqxwHoHAlF/KHP3IKuKYQQ4Ag6gxfyUKx58/C2zHQTfgIkn3Kgr7QcctQMABJAkySAQ4GBpGX4r0jpBh2V8O6k3sk3be0jdbcsJX2LlphoeDUJjvRDb9kN11JlV2Lqer4cso0XnsSXxcdkiDBvpBIuoFbEUcsGNTYGd9r33W0VjjNjUqNIugvG86m4O/SxQYrAkZRTaC/JIs0am53fRRpYoKhYaYsezJPO9mz5+4q2w9MhopjV0OeeJImOQA+Cd2/FOgxjozuDTaNGxN/E/FStn0OsquA3m3hE/AFGjEOtVp0/uZo1JJHwPzSwuKbBqUpERmYTMA6EH7zee4+Uu1aeWuKbmuL2lxIyk6EjNbh8FFpQcSctgWvDgI/DvPiAfRIGdsHI5r2Ehr9QN/EcN6iP2PSJ/wCIZM6AH8yndpO/Qjk8fAoXdGq5cS6k6Lxdt1UBh2ygH5DUa3Q5nSBfhAPvUijRoM0dVquiD1YIF7Ac/W6c2ps9zqrWNYXOyU+yP2QL+avPs1LC0CwPpio8dp7zoL2a0SSY9fAXCZjCVoq02Na3MXhrnHtTmIbE8p1G9c2rgXDEVgy+RxBjwueMJ7DPw1NzbvqlrmmQC0d7WNTpYIMdtRhfULWua5xJMzex1BPP3oNWdQ4aiPGwnhKcxWHawwHB5O9ptFo85n3J92IHVhucmQSZtwIaBvEg35lQ6GKLHZmgSNCYMb5E70gvdoN+zYdtLSpUGZ/IHd+XkeKrtj0s9Vki2YT4C59wUPGY99VxfUOZx1PlA00V70RwecuPAEebrfCUX4caZuJqENe2m9zHvyNLRJOsuA/CINyQh2zgSAXAZXNBkeA3K0wO06lN4aCOraGhtOCC9uUw6XWaZI8csyJUnbjg5h4tkeIv+Y96x3K0x5ri8OXMLvvC6rMy0WK7JI3aKjqYsTamwRwBv45iVtKyxvOkjwMHgJeyoZe8AOD+yWUyAQLggg2OkFZt+12T/N0v/wAWqpoYl2YPbDS0gggAXBkaLSY/EYGu7OTXpuIEhtOnBPHveXOJRmHbqJica002RAHbPZbA+6LcT2QvSulfSKg5lAU3h8tDBlnXKBroNF5btGsw5GUS/q2NIzPADnFzi42BMCCB5JzDY1zQ0AN7OktFrkz6lP6PjXBhTjaRWdZt+r+r/Z/inae2KhcCXW4AAfklhNEygnBh3HutJ5qy2fSpuY14uCLT8tAVOgcljfJW04RSDZ1X9UJK7hJL/JT6RmX7ZPAJl+0qh0J9FynTJ7rfj+QThwNQ3yxzMD94rXYy9mDiHnefX5JsQyTlaJuTABM8TqVJdhONRg/rE/BN9TTH3nO8GgfvJBXYjpLh2S0gnk0f5oTP+02HLQAXthsQWu5Re/0VZmnS/oQf2j8gFzqqe6hRH/bafe6Uwx21NqtqEtYOzc5jbdeBum3orHYW0yAyoO8yA62sd087fmtG3BMH3GDwa0fAIKmBzakgfhEAecCT6o0Y3OwemODIzvinUIAd2cwcAIsRf185iVj+mO1sHmf9kpZXPkveSbz+Fsw0TfiTwGtM/Yx3P/u/xTL9jv8AuvAPEtmPAT8ZTmEoNrV4DWb+8fMWHp8VCbtOoHSHO1mMxj4q+PRGTLqhJOvZ+ZTtPolTGrnn0H5JkocdtZ1R+eIOVrdT90RM+/zUEuJPMrXf7K09xePMfJCzoqyO0XHwgfNAN0NnNpUQC0Oe4gu13izAQbATqiGHwwMmnVBiwztezTl1bhHiVIxOGdSaC1rnAagwSLRNlWtx43kec2kgH+6EtPETE4SXRLi3m2I9CePFMuwhaIF54taPfJKn1cW1xJL2gkceaB9RuYQ8GGk2BNwQQLJ6MUjmwVregeJAzsOpIcOYiCoGG2C+s8HKWs3lwiRyGuiuKPRgsqipSfkjdlJtwJzJX3BF3titSp5HVWFwElj7kZoJh4mDfKBOgPKENPEl9NxIiQTHCxgD63Lrdq5IFQFnGR2f7WigbV28wNIaZka/XwWWNGc2riZdb63Kni6kOJcU7h8NcWk8ImfJaz0zphidaFs9j9FmVWTUpmkeRPa5gO0U6r0IpZewH5t0vEefZU3ySXFdKwjWp9hhaih0FqScxHIgi443NlOodA2/feRyEH1JT/yQdKx9NynYTAvf3GOM2kAx6rX4boVRaZdmdwBMesaq8p4drAAAABYAfJRfLPwqeO/lX7CwbqdIMcIi8+PJWYshKErG3braTB50k2QkkplnY6odXu8jHwTJdxMoYXIXZjiGXIZXMqNjEAm05TmYCwSe/d6I6FLeVNMdJlr6oKgKl06S5XgBR29r6+kCF3KjRAK2ZrKl1afaxEKSDxGypZVNbRRigjTxB6lcODadWtPiApxaAibRcdG+5LTkQW7OZ/Rs8co+ScbQaNwHgransZxHaMclLpbJY253cVF5xU4VSUqE6NJKmUdluPJWzHt+42fAQPUrppuOpDRwHzKi81zhEVuzqbO9c8/lvUavsGhUN8NT/aLAPhBVrTptGgvx1PqnCs+y+sUlLohhWmeqYT5x6SrCjs9jR2GNaOTQPgFLhLKleVv05xhtlIIsiOEg6EtVjmRcLYRF6HMgEhsul6AuQCIQGy456UKgFJHlSQGMShHlXQF2uELWSnhYI2tjcuCmSVOngAyfr3J4OATgohcjklunmOteT6IKzNE+1sLjhMJflWGGsRhikMwxOgKlM2Yd5hF5QTjagtp/UpxlOdBPgrSns9o3SpbKQGgWd8i5wVVPZ7zwH1yUqlsn8Tp8LKU7FNBiZPAXPuQGs46ANHP5BReVq5xgm4RjdAFz7S0WbfwH0EBpz3iXe4DjZOtEaQBw/wBFFVhS88Gj1PyXRQbvlx539BuXTzP14pN8AjTw5fwXA0eKHNxXS4KVYIFCudcudYgY6uGqhD0QAQZF5XC4LsoC4IAi9czJhzkJeqhHs6HMmmooQQwhqPXHVQN6AmTrKYKT9SknAAuIDNsolSGUY3JxlPhfwR/Z3HdHM/JdVrlnFGc26ca2FIbhD4+73J6ns++qi81ThUIu3C/gnaeEceStmYcBdcLqO6+ivZguN1NoYQDcgfWANyAff6LrqjnaNj9o/kp21WRLa0Dcma+MaN8nh/omm4cxdxI4Cw9BdOspAaAAch71JmRWebhuUfra+gRClPecXctB6J5zF0g7o8580tPHWMAECBp/BLq+K6J8UTQlqsKOC6GrspBIF1a7lShC56DC5qEtRgkpZUA11aQpp5cL0A3HFJzk5KZqIBt9RA6pwuiISyphxrkYak0IwEyKE0ahTpCFzQiAIbKcDQE3mRAoDsJJJIJEYLDxTmLFx9cUklpUQmBSKIt9cEklN+qdULajyGGCRfcuJIKu7NaMjTFzMnippH16LqSKIcaL+YQU93n8UkkqqHmj4riSSk46NPRDxSSSMmb0mHVJJBUmn680A/JcSQZ0LjxdJJBVyUmpJIMFRMO3riSqB0/kPgER/NJJMnGpxm5dSUmF6EpJJwE369EZSSTSApJJID//2Q==">
            <a:extLst>
              <a:ext uri="{FF2B5EF4-FFF2-40B4-BE49-F238E27FC236}">
                <a16:creationId xmlns:a16="http://schemas.microsoft.com/office/drawing/2014/main" id="{04575C25-52F3-1EC5-27E1-70AAA587B8C0}"/>
              </a:ext>
            </a:extLst>
          </p:cNvPr>
          <p:cNvSpPr>
            <a:spLocks noChangeAspect="1" noChangeArrowheads="1"/>
          </p:cNvSpPr>
          <p:nvPr/>
        </p:nvSpPr>
        <p:spPr bwMode="auto">
          <a:xfrm>
            <a:off x="63500" y="-896938"/>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A8CDD7"/>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C0BEAF"/>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9pPr>
          </a:lstStyle>
          <a:p>
            <a:pPr>
              <a:buFont typeface="Wingdings 2" panose="05020102010507070707" pitchFamily="18" charset="2"/>
              <a:buNone/>
            </a:pPr>
            <a:endParaRPr lang="en-US" altLang="en-US" sz="1800"/>
          </a:p>
        </p:txBody>
      </p:sp>
      <p:sp>
        <p:nvSpPr>
          <p:cNvPr id="34821" name="AutoShape 8" descr="data:image/jpeg;base64,/9j/4AAQSkZJRgABAQAAAQABAAD/2wCEAAkGBhQSERQUExQVFRQVFxYXGBgYFhYdHRYYFxUYFxcVGhcYHCYfGhojHBYXHy8gIycpLCwsFR4xNTAqNSYrLCkBCQoKDgwOFA8PGikcHBwpKSwsLCwpKSksKSkpKSwpLCksKSwpKSksLCksLCwpLCwpKSkpLCksKSksKSkpLCwsLP/AABEIAMIBAwMBIgACEQEDEQH/xAAcAAABBQEBAQAAAAAAAAAAAAACAAMEBQYBBwj/xABJEAABAwIDBAcFBAUJCAMAAAABAAIRAyEEEjEFQVFhBhMiMnGBkQehsdHwFEJSwSNicrLhFTNTgpKio9LxFiQ0RHODs8JDY5P/xAAZAQADAQEBAAAAAAAAAAAAAAAAAQIDBAX/xAAjEQEBAQACAwACAgMBAAAAAAAAARECEgMhMUFRBGETcaEi/9oADAMBAAIRAxEAPwCVCUIoShek4AwlCKEoRoQqeMp1S+nIJEgtOtovG8c1SVdqYfDvDCA4HVwghp8PNF0mpikWVMpIB1bq3+B4clndpOpVDLAWSbjcBbSdfdquLy+Wz7mt+HCVza+LbmqMpsp5CZBGoEagi3kqEMF8xvHvKlPaAJtINgPinMViGuyGmwMLQJvMkb7+G9cvfs2kw1hmNIl53wdfcN/8F3aWKZZrBDYEXkxAEu4EwSmRXklzjDt0QBrfTTjYKNiXzEDSb7zJ38StPxhrVuF/QB5AMixBmLAwRqPgZU7YW1KFNwe8TmJBuJGmosCLAza866qm+zuyjLNheCddCdN/5ruC2WKpjrGNdwJudYiPDykeKvjc+RFn7a3G9P2dYG0wQ0O7TiAcwE2AmwPGVd1NqPfTYaLJc+DJEtaN97Zj4eqx2zadNoDalMkSDmbJMB0yBpBiOO9a7Y23zVEGi5pE6aAAWJkCJ4X0XRx8lv2seXGT5Fxuk8FitsbSc+pOaAD3RNwOA4qVj9pYhpdBIzk23Ni2UFUuIfcOvz0Mk3mYkhcX8rz9s4T0fDhntxzzctEcCQBfeb6jRHg6rmhzrZ9Rvk8uFp4oG4lz2lro/FeAANAPWPVMsaPwb+e7mVydcmtKk0GSSHtIJFibXO88rhS8Bixh6oz5gRc2EFpHD850Vb9tlwABuYOh3+/VPYouqVHE9objEbyIHKBMLThbxnb5gs1qqfSZpmWEWt8LiLIML0pbfrbXgZQb7llqDnNPdLRwm4PHwUmniqZtXY5w+6Qe0AeB8R8V0eP+Tz5X6zvCN7TeCARoRI80Sh7FnqWgscyBADjJjjPzU6F6s5bNYUKSKEoT0gpQihcAS0OQlCKEoT0BhcRwuZUaDTqDTctaTxIC4noXUsgIOsJ3ooQubIRtbZZ60xyFxy7VflaTwBKztbpQWyYGnkOc/Wqjn5Jx+jjxt+HDUqODmVgHNcHFpFssfdPhxWMfUi+UXBEHQ3sfT8lOxm16oe15MkAtuNWu5DkdVVYg6DlbzXn+Tydvjq48cRqwkzEXmyH7QcmUWGvvRZXEzaELQII+Ea7r8FEq8HS2ccvWO7k2Nu1eOyLaE/UKPibRefDnf3Jyk8tBbProJHNAWEmDw9PqyvfySfgZa0Ge0d1ogARrYze3go2LeDULyAJvDRA0iITnXbhe2qZNHPAzAawT63+CmbQe2ZiXl4pteWMqENdzC9Nw+Mp3pscHPay8XFhvItPJeW0qdRhytnM4RAkkg6tjyWj6O7fZQfD2vGa0kzoOzDfUW5Lq8fLPTLnNdxe0HV87andDrREzN48k114a0taBFjEE5T4mfoINrY5rqjyGuAN2zocwuRm0Ch9blgDLaJgyZI1G7/VefZz7WaqSDp1xckmYMmBzgct10qr7gXEiREXBEnfAP8U7QlzHCwDmmQBJuRrJG8AQmGsI743GDIEeo43jxV8eM+GJ1UAAXy8C7ibu9finquUgBjYF4vrobkm0JjGS0uzgEtgXjQfrDXUGOCdpVGmak5RAb3dTk7TRFiNL68lp12ZSQjizMB2ultOYv9SlVJIkzbRwaYB5nwGiLF0YIaQNCZ0IcTqRpy8ldP2BUNAVB+kDgCAyQG7yY8vVLj4/0mr7objTUoZXFznMMEn1AB3wr+FSdDXzh4hwyucDPGZsJMeFlfQvT8d/8yuflPdBlSyo4ShXqQZVwBHCQCNGAhKEcJQnowEJZUUJFGjAQkjSRowNEgtBboRb6KcQUKIY3KNBzRkrDWme1R0jxZYwRMlwH53WYzh+YFtiONg7d9clf7WrNrNIAOYGG635+5QGbHNxZoMTxkb9fH1XL5eW11ePhc+KLF4BzQWukGLEza5PhpGiparTqflobLb7UwksHak0m2HImLzfzncsZigXF3EHyCw9auyz6Bmg8Z+XrC5TdeAN0+McfrcjbdpJ3kt+uSjtpHNDdRPHTyRJukcqUQRLiZ11XSQxovu9b6poZjbgm6jDN9Leac4/uhMFFws5pEXOtmwCDPAzrzTbWd4zppPqiweKqMaTqCMvavabjwn0hdo7Pe7RpMmQADCu8YTlTDODRVLu8SOdgL+F1stgUaNV7ezm/RgSdx0yi0Ec+PFVOz6OKJpsNCs+m1wMCk82kSJDdOS1+FcG1xRFIsbTBaS8Frs2sAHURvWnHGfJU7WwlFznsccjjEOAHdAsOQ+SyuIolhJII3gu0i/vK9DfsptV78wy5XN0i4y902sPBU3SXo/mdmYx7iYEbja7pGkaXS5cfycsUWBb2msaZESCbZgQSW+RB9ULHsa9wezrILm30/nLOgaW/Ncr0i2CWuD2mzbixE5oJJGsx48U28j8LR5Kfz6h1G2lUPWVMnYbJGUaQOU8AEdB4LQ0vkO1gGxuT85Wh6NYHrG1iQIFN5iBcgf6+qibLxJovaC1rmuDhEXdMACdN0X4ovHRfhulhGhrg+XaFsNBbws7XKbQQr/oZs6rSL5/m3BpE6l0bjJt/BDtNpqua3qg1mZkkFsgW1bGgO7xWorbNxrcpbhXvaQCIdTGuls08Ny042S+0cpbBhi6AgweBxznxUwZpMMQTUZJd+HLrpJnkrT/AGfxH9GfVvzW85xl0quhKFIxmzatJuZ9NwaNXagczl0HM2UTEOyNzG7TMFpDpIE5bGA7kb2KfeF0onWSQUawyh3IGCOOgI/JOZeKOxdQZkpPBHKUp6MN5T9WXci7K442lHYYWVJdaZCSejFZT2XiTpTrifw0qu7mW/knDsSue9RrO/aY7/2svN9p7MrUZ65+XWzqt7WIiSVUOrNO8n1XBj0O/wDT187NrDWm4eJaPi4Jp2DeB9weNWgPjUXmuA2J13826meU3/skSli9ktpGHvp5uAknzgW80sh960eMoVWvJzsP/eo6EyWk5zOunyVHiRDrAcIBBEg8Qb+ITeH2WandvztAA3mStz0Q6BVMRDmDLTFuue21v6Jv3jz057kpxl+M7VT0X6F1cbUZTEsbrUcR3G73EcTEAbzyBXpez/Y3g2d81apOsuDR/cAPvWj2B0ao4QltIGXNGd7jLnkGxO7ebAACVdKukJ4z7V+imGwdOg7DUhTLjUzmXukAMAnM473buK1fs12HQOzqLn0KRqHPJdTYXWqPAkkTYcVWe3GsW0sKW6l9QTwlrTI52Wh9mNLLs2gDr+knxNVx/NPqGip4Om3usY3wY0fAJ4GNPcihdVABq+PvVbtrZbarc2jm3BjUDcfnqrVBWHZPgfggfXkOO2hTeJo1KeaZcDZztd5IcdTabyh2ftCwY4gkfezczAcIkaxv0WNxjlU0dpPnW0Hjaxjeq/tP9ND0g2I51V+RhdJsbEkgAEZiQfLmqSjhqge8EOOUxvMRunxn0VltKuRjKl9W0T/hAqvw+NIe8TYvd71JtJ0b7lXXuO3neCqyi8CpSncTrfUWt5qT0KM0sRyLh/d/iqvFd7yHwS/0Gz2a8V61FurnVKbfUjNu4SvYs3a/rT6NcfyC8R9ndLNtDDzuJd/YpudPuC9nxD4a48GVD6Nj81Hj5XlNpvANq9JXvqOc7EOk1CY60jLcxYG0BFhMZWqz1dao+NctV5j0Ky1LZdStVORjnXl0DQTN1oNiUXOqtAc1pZTu5jWh0TlDTmb2uJN7wtJz94L4r17e2j2dXxDcNjKRdU7dJjhLnXy16TXAEne2oQeIVT0ZohmKaXtPVk9XUMdzP2Q7iC1xa634Vd4TDuHWg1HvzYfENAcGWIouqg9lovNIKvwtM567ZkkBwJiZiQbReSPRaT6wvLMLCYsMx1ajTBAD4tJBHWMOm4AFy0WP2q2kAYLpMWvHCfNYxlTrsdiXut1hcTyLodbwI9ys+kFNudpGYFxBMaugAiwN/OFHLlePHWnXav8AA7WbUFxlda2uoB8ryPJS/tAWR2c4CowN7BOUOYWzu33sTbwWpDVXj59onlwynevH0ENSuINjofggKYqvOlu64+kfNaaXU/TxHZFtw38l1MUu6PAfBJPYOrxurSe6Dlc6dDBM8feUm4CodKdQ/wBR3yXp/Qu2BYJNqtUe6mfzV5hjYeHFc7Z5Hs3AYljw6nSrA6T1TjANjq1Wuz+jNatXOdry9zzDA3tvIPeiOy3iTA+K9Rp7KdiHsYyqaXakkAOkAExBKudrYFuz8Nmw3Ze57Q+o4Bz3yHd5zgd+4QBuG4o0Toz7NGMAfiYcRcUR3G/tn/5HeNvFYrpV01xtPFV2MxFRlOnUcxrWlrQ0AkNHZaDoF6L0J21Vrmr1r8waGkWaIkme75LyHpo0DHYkTfrn8N5nWUye79HMSamHwz3Elz8OxxJ1JLWEk+atpWe6I1QMFhJIEUGg3FiAwRKvDVExInhIn0QHm/tyP6DDHhVf+4Fd+ymrm2ZSJv2qo/xCqL27f8JhzwrH30z8lfey2k5uzKAeIPaI0u1xzA28UBrpXUKSAJC82SQvQHzRtI3KperIO6L/AAV5tmnFR4kWc7W0wTZU1R1immrjbB/3o82Yf/xBVJMPd+18lP29VjEg/wD1UD/hBVdOpJd4oFazoKP0eJ/aP7qrNodmp4x8CrPoAeziBz/9VB26O0zxKn8rab2R0h9vbE9mnVNzvgNNt3e969c2m6KNb/o1vg1ecezTo3Uw20Kn6RtWl1DstRhJY5zjTJAJAuNCOS9Uw/f/AKrv3mpcZkDw7D4IjDU6bHtY57W1HuJgdu+4SY03WCosVWo0HkUSaji4Oc6AGkgzlA1i5147oXsPSXoXgzVaXNy5muAptcGA5BMN3N10Q4XofgaAAq4CkAT3i8VCNLkHcJuQLWXPw8PS277r0fJ/Lvlk49fUmSMdsCuatWkCILnOZHHPSew+5ypaWLa1zXyCCxgN9OyJPlA9V7hh+jeHpy6hRpUnkECoymwubIiQSLr58PZa4TJM68pGgXV2ryrwi72RsjN1tcODutbXqMaAQWjDvpTJNjIeRaY3qRiaWZrXtEmQ1xgkxbT+qI8ymugzTUxLaWb9G2hVDoMFrHVG5oA0BOWeUqBTq1sPiWU85d2iCBByhpgk2BHnxRy9zKqerKsNkU4rvucok3vJdwJ00n0V5UxDWiSQAqPGYo0i4tF3ATbfckzxuFT1n1HNzk2Npnhy3BRx5TjMh2bdaCt0npjuguKYd0gaTJBb2XAb5Jj5LJ0wZjVxtYIX1nmIaTv8jAm3on3pY9CwuLaWNIO4fBJedtqV4GXOBuuUlfcdWo6LbVpswwpl0PNZ0CDMOZTANhpIN+StftxZvbYkTnaNJmL30KsMPs13dbTA4uNNzB4QdTqhx3RrOwktY92VwzEAZZGo7Kx739Nes/ax2BjA11Ov1tJwOaGNeC9xykBgH4iY14q+26/7ZhS1oFNwqd2o9jTDSRmudCCvC3YE03OZnAMFhZlkExEz5yq7+S5DnARlie6ZJ4N1I+C1iHvOwNmVKFOvLqZzMDexUDoc5wbfKba+5OVgD3CW5ry0CQXvpka2iHjyWS9iezw6njGO7pdh3S0xOU1DEjmBK9Gp9GaQIINW0D+cdcQBBjdAHoOCCZuntEy4dqWtbMB3ZkUyCDHaBkTH4jzVls3EEPk5obnMXOlS4AGpF2KcejVIFgDqojNBFR0gQOwDubbQKVg9hU6Ty9ue5Jyl5LQTqQ3jzM6rS85Z8iJwz8vMPad0kZjtmUqtNjmBuKLIdEyKTjNuRC3Ps02gK2zaBa3Llb1ZEzJpgNLpga6xzVF7b6Q/k9kCAMQw2A3sqSVpOgWJoVMFTOGpOpUbhrXRNuyXGCZJLTvWa2hXUzQrF0giCNwM23GYHonsp4FBuJIar4Gl9Buk7hMW8UqJJaCRBO4GR6wJ9EDHzH0xJGKq8G1H+pc63oqqi7rLMa4ngBJ93Na32o7Rolwo08OKT6VR5e+QTVLo7RMZiN9zaVjcFWc0VchIJaDY8HsO71ShVs6GDwj61b7Y51Itw1IUu8M1RrC0jsgzcDWFjMLUF5+tFdYjHfZsUx0CuOraXMqlzmy5txAI0JtCjYt7TmORjCczsrW2aDuHIeO5OUYvegN+vHMX8ijxGyalbEMFOm+rEucGNJyjQExMCY1WM2Zk65ofdpsYMXjiea2Xs56UUsBi65qMqObVYGNyNaTIeHCZcBEA3U2bcOfHo3R932Z7uyQ4YSpVLHWOZjaRcDvElym+zvpydo1K00RS6pjdHF05ncwI7vvVP0Vwr8XtPGYhrJw9Wj1bhmZmbnY0AWdvyO0J3LX7A6F0ME8uo0HCRqXB0ETES7g5/qnPQc6R1qjK9J7KbagyVBlcQ0GYLm5iCASBYHW67SrPa1gANcVGZDncC5jzJyuBFm3EgyezvgTY479Jlmi5wa64LGkC0aSUeHosd3GU5BuCzKWnW4LZB3qbL+KucpPsSMKXZGZozQ2YECYEwNwXy7jNqZaj25ZGZwPqbjgV9REP4N9T/lXnW1egmzHVXl5yPLjma17oDpvE0T8YVM77QPZ6Gvw1LK0uJdiSCModZtEd4xYS7s6GVW4yk41HWLocR5CZsSIsJiVv9j7Hp0RQGGazqgyuAc7rlzqcuJLJ3EaLCbfoOZXe1xb2nOMtM2Lo/CN+s3ujlf0fGIuPwTa1X/dqmbKO0wyLm4O4mwEiPkAq4Os1kPaB2rAua1paQdx1gx6700MHaRBm83nxlNPwTQ6Cxk8YHyXPu8v9rzI6cKJlxYeUZo90e9B/JzXO7LJEfhGs+fNPMaARp4f6KxZjKURlc24PZdIkTBgxpJ371d42fPZaz2Kwrg8gAgDdOlvFJaCqKLnFxcSXEkktNyUlheHk35/0a3WU8ksv1CEPTeLxYp03vOjWl3jA0XThMX0jwYFZvWPawPcyGNp0xYuAkuufMkBeeY4FlYtJ7bXuBJ45iD42haDE4o1aj31g57nBxbDiAx9sro3gCRCqdt1n1MUS1re2c1x94iCZ4E/FXPSb7bD2bdJ6eCq1BWsytlGdpBylpNy2ZI7W644L2XBYynWYH0nh7Do5rpHh48l81VKD4a5sSRN721MWtED36IsJtzEYUvqYeq+kSRJabEaQ5plpM6WTD6Tq0u7GbXcRadSfrgmquHqF3ZqEDgZn1ELwCl7WNoiM2JJH/Toz49xTKXtG2pUMNrgki0U6UAfjJyWHDfrwQHsOK2FTxtBraz24inIdILw1zmy2QWP3XGvFeTbex1Ck/EU2VatJ1Bwo06QqVQDkqOae64WDIg62Uil01xos7aAn9ShRgeeRZbaex31KrsQa3Wuc8vccoEkmSbWHolTSqWOe27euE65X4kTpezrldO0av4q9z/SYr/MqprnggZSW37QM6CYNraJnB9IjTqMflktc10ZtcpBj3JkvPttQtAJrnjNTE3F7d6FK2NXzVMlR9enTggZamJtwAGbRWdL23vH/ACzDYC7yRbhOnNHivaqcZSfQ+ynO64cx47IZDnEyOA4hRdV6YXpftRlauXU89wA4uJMltrTuAAHkq3ZbCaggSIId+yRlJPqEOOrZnuMRc666pzZmLDMxIcQQNPHeJgqomtxswPqF5pgWaX1CHgQJ1jfpvsPhRbbFPvNADoIJbYOkakC08xrPmubH6Yuw3WdXP6VhY6QD2TPO38FW1do03NIOb0HlvS6w9qrcrikTRo53d54hg4Dj9cuKibLwXWvuIa0S48uHn80WKxQrPdJhoBDfLQ+f5qiO7N6U4nDgihiKtLMZdkeRmgWnmJPqVYs9pG0R/wA7X83z8UGD6JF1NrjnBIk92w3WO+ENXow2Ow8z+sB6W0U7DxYYD2n7RpkEYtxvJDmscD4y1e0dDemrNpUs7CKeKpAZ2biOMaupuPm084J+ba9BzHFrrEKfsPbdXC1m1qLi17DI4Eb2kb2kWIVE+sMNig8G0OBhzTq0/mN4O/4Hm5rAdKOl1TDPw1amGA1qIzB8xcNeNHC4JIH7R4qFT9ptcju4f+9/nSN6BiT+kb+zU+NNeVdIagFd74k5nfvusndse0/FNyuYzDXDxc1D+EnR0cFU4rZGNeW1sV1VFpl4Y18ufmE6NzW7W8hGae4F+0XnS3go5k6owEoSkk+C20IYiyrsLoCZOJIuqKSA9Dkb1W9IBOHqxwHoHAlF/KHP3IKuKYQQ4Ag6gxfyUKx58/C2zHQTfgIkn3Kgr7QcctQMABJAkySAQ4GBpGX4r0jpBh2V8O6k3sk3be0jdbcsJX2LlphoeDUJjvRDb9kN11JlV2Lqer4cso0XnsSXxcdkiDBvpBIuoFbEUcsGNTYGd9r33W0VjjNjUqNIugvG86m4O/SxQYrAkZRTaC/JIs0am53fRRpYoKhYaYsezJPO9mz5+4q2w9MhopjV0OeeJImOQA+Cd2/FOgxjozuDTaNGxN/E/FStn0OsquA3m3hE/AFGjEOtVp0/uZo1JJHwPzSwuKbBqUpERmYTMA6EH7zee4+Uu1aeWuKbmuL2lxIyk6EjNbh8FFpQcSctgWvDgI/DvPiAfRIGdsHI5r2Ehr9QN/EcN6iP2PSJ/wCIZM6AH8yndpO/Qjk8fAoXdGq5cS6k6Lxdt1UBh2ygH5DUa3Q5nSBfhAPvUijRoM0dVquiD1YIF7Ac/W6c2ps9zqrWNYXOyU+yP2QL+avPs1LC0CwPpio8dp7zoL2a0SSY9fAXCZjCVoq02Na3MXhrnHtTmIbE8p1G9c2rgXDEVgy+RxBjwueMJ7DPw1NzbvqlrmmQC0d7WNTpYIMdtRhfULWua5xJMzex1BPP3oNWdQ4aiPGwnhKcxWHawwHB5O9ptFo85n3J92IHVhucmQSZtwIaBvEg35lQ6GKLHZmgSNCYMb5E70gvdoN+zYdtLSpUGZ/IHd+XkeKrtj0s9Vki2YT4C59wUPGY99VxfUOZx1PlA00V70RwecuPAEebrfCUX4caZuJqENe2m9zHvyNLRJOsuA/CINyQh2zgSAXAZXNBkeA3K0wO06lN4aCOraGhtOCC9uUw6XWaZI8csyJUnbjg5h4tkeIv+Y96x3K0x5ri8OXMLvvC6rMy0WK7JI3aKjqYsTamwRwBv45iVtKyxvOkjwMHgJeyoZe8AOD+yWUyAQLggg2OkFZt+12T/N0v/wAWqpoYl2YPbDS0gggAXBkaLSY/EYGu7OTXpuIEhtOnBPHveXOJRmHbqJica002RAHbPZbA+6LcT2QvSulfSKg5lAU3h8tDBlnXKBroNF5btGsw5GUS/q2NIzPADnFzi42BMCCB5JzDY1zQ0AN7OktFrkz6lP6PjXBhTjaRWdZt+r+r/Z/inae2KhcCXW4AAfklhNEygnBh3HutJ5qy2fSpuY14uCLT8tAVOgcljfJW04RSDZ1X9UJK7hJL/JT6RmX7ZPAJl+0qh0J9FynTJ7rfj+QThwNQ3yxzMD94rXYy9mDiHnefX5JsQyTlaJuTABM8TqVJdhONRg/rE/BN9TTH3nO8GgfvJBXYjpLh2S0gnk0f5oTP+02HLQAXthsQWu5Re/0VZmnS/oQf2j8gFzqqe6hRH/bafe6Uwx21NqtqEtYOzc5jbdeBum3orHYW0yAyoO8yA62sd087fmtG3BMH3GDwa0fAIKmBzakgfhEAecCT6o0Y3OwemODIzvinUIAd2cwcAIsRf185iVj+mO1sHmf9kpZXPkveSbz+Fsw0TfiTwGtM/Yx3P/u/xTL9jv8AuvAPEtmPAT8ZTmEoNrV4DWb+8fMWHp8VCbtOoHSHO1mMxj4q+PRGTLqhJOvZ+ZTtPolTGrnn0H5JkocdtZ1R+eIOVrdT90RM+/zUEuJPMrXf7K09xePMfJCzoqyO0XHwgfNAN0NnNpUQC0Oe4gu13izAQbATqiGHwwMmnVBiwztezTl1bhHiVIxOGdSaC1rnAagwSLRNlWtx43kec2kgH+6EtPETE4SXRLi3m2I9CePFMuwhaIF54taPfJKn1cW1xJL2gkceaB9RuYQ8GGk2BNwQQLJ6MUjmwVregeJAzsOpIcOYiCoGG2C+s8HKWs3lwiRyGuiuKPRgsqipSfkjdlJtwJzJX3BF3titSp5HVWFwElj7kZoJh4mDfKBOgPKENPEl9NxIiQTHCxgD63Lrdq5IFQFnGR2f7WigbV28wNIaZka/XwWWNGc2riZdb63Kni6kOJcU7h8NcWk8ImfJaz0zphidaFs9j9FmVWTUpmkeRPa5gO0U6r0IpZewH5t0vEefZU3ySXFdKwjWp9hhaih0FqScxHIgi443NlOodA2/feRyEH1JT/yQdKx9NynYTAvf3GOM2kAx6rX4boVRaZdmdwBMesaq8p4drAAAABYAfJRfLPwqeO/lX7CwbqdIMcIi8+PJWYshKErG3braTB50k2QkkplnY6odXu8jHwTJdxMoYXIXZjiGXIZXMqNjEAm05TmYCwSe/d6I6FLeVNMdJlr6oKgKl06S5XgBR29r6+kCF3KjRAK2ZrKl1afaxEKSDxGypZVNbRRigjTxB6lcODadWtPiApxaAibRcdG+5LTkQW7OZ/Rs8co+ScbQaNwHgransZxHaMclLpbJY253cVF5xU4VSUqE6NJKmUdluPJWzHt+42fAQPUrppuOpDRwHzKi81zhEVuzqbO9c8/lvUavsGhUN8NT/aLAPhBVrTptGgvx1PqnCs+y+sUlLohhWmeqYT5x6SrCjs9jR2GNaOTQPgFLhLKleVv05xhtlIIsiOEg6EtVjmRcLYRF6HMgEhsul6AuQCIQGy456UKgFJHlSQGMShHlXQF2uELWSnhYI2tjcuCmSVOngAyfr3J4OATgohcjklunmOteT6IKzNE+1sLjhMJflWGGsRhikMwxOgKlM2Yd5hF5QTjagtp/UpxlOdBPgrSns9o3SpbKQGgWd8i5wVVPZ7zwH1yUqlsn8Tp8LKU7FNBiZPAXPuQGs46ANHP5BReVq5xgm4RjdAFz7S0WbfwH0EBpz3iXe4DjZOtEaQBw/wBFFVhS88Gj1PyXRQbvlx539BuXTzP14pN8AjTw5fwXA0eKHNxXS4KVYIFCudcudYgY6uGqhD0QAQZF5XC4LsoC4IAi9czJhzkJeqhHs6HMmmooQQwhqPXHVQN6AmTrKYKT9SknAAuIDNsolSGUY3JxlPhfwR/Z3HdHM/JdVrlnFGc26ca2FIbhD4+73J6ns++qi81ThUIu3C/gnaeEceStmYcBdcLqO6+ivZguN1NoYQDcgfWANyAff6LrqjnaNj9o/kp21WRLa0Dcma+MaN8nh/omm4cxdxI4Cw9BdOspAaAAch71JmRWebhuUfra+gRClPecXctB6J5zF0g7o8580tPHWMAECBp/BLq+K6J8UTQlqsKOC6GrspBIF1a7lShC56DC5qEtRgkpZUA11aQpp5cL0A3HFJzk5KZqIBt9RA6pwuiISyphxrkYak0IwEyKE0ahTpCFzQiAIbKcDQE3mRAoDsJJJIJEYLDxTmLFx9cUklpUQmBSKIt9cEklN+qdULajyGGCRfcuJIKu7NaMjTFzMnippH16LqSKIcaL+YQU93n8UkkqqHmj4riSSk46NPRDxSSSMmb0mHVJJBUmn680A/JcSQZ0LjxdJJBVyUmpJIMFRMO3riSqB0/kPgER/NJJMnGpxm5dSUmF6EpJJwE369EZSSTSApJJID//2Q==">
            <a:extLst>
              <a:ext uri="{FF2B5EF4-FFF2-40B4-BE49-F238E27FC236}">
                <a16:creationId xmlns:a16="http://schemas.microsoft.com/office/drawing/2014/main" id="{3A795F0C-C082-369F-0F66-C1023822170E}"/>
              </a:ext>
            </a:extLst>
          </p:cNvPr>
          <p:cNvSpPr>
            <a:spLocks noChangeAspect="1" noChangeArrowheads="1"/>
          </p:cNvSpPr>
          <p:nvPr/>
        </p:nvSpPr>
        <p:spPr bwMode="auto">
          <a:xfrm>
            <a:off x="63500" y="-896938"/>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A8CDD7"/>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C0BEAF"/>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9pPr>
          </a:lstStyle>
          <a:p>
            <a:pPr>
              <a:buFont typeface="Wingdings 2" panose="05020102010507070707" pitchFamily="18" charset="2"/>
              <a:buNone/>
            </a:pPr>
            <a:endParaRPr lang="en-US" altLang="en-US" sz="1800"/>
          </a:p>
        </p:txBody>
      </p:sp>
      <p:pic>
        <p:nvPicPr>
          <p:cNvPr id="34822" name="Picture 10" descr="http://cityofgrandterrace.org/images/pages/N278/image002.jpg">
            <a:extLst>
              <a:ext uri="{FF2B5EF4-FFF2-40B4-BE49-F238E27FC236}">
                <a16:creationId xmlns:a16="http://schemas.microsoft.com/office/drawing/2014/main" id="{732D15F6-5740-8B2C-AB84-BEE2C40452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862138"/>
            <a:ext cx="4573588" cy="341947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4823" name="Picture 9" descr="http://media2.newsnet5.com/photo/2015/10/20/pago%20street%20sweep%20pics2_1445384779659_25479998_ver1.0_640_480.jpg">
            <a:hlinkClick r:id="rId3"/>
            <a:extLst>
              <a:ext uri="{FF2B5EF4-FFF2-40B4-BE49-F238E27FC236}">
                <a16:creationId xmlns:a16="http://schemas.microsoft.com/office/drawing/2014/main" id="{D367199D-32C0-C6CC-884B-6AA26549CB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7313" y="4419600"/>
            <a:ext cx="3459162" cy="1944688"/>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a:extLst>
              <a:ext uri="{FF2B5EF4-FFF2-40B4-BE49-F238E27FC236}">
                <a16:creationId xmlns:a16="http://schemas.microsoft.com/office/drawing/2014/main" id="{CD634928-C2C7-0087-C7B3-1819DE404A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52600"/>
            <a:ext cx="5740400" cy="2479675"/>
          </a:xfrm>
          <a:prstGeom prst="rect">
            <a:avLst/>
          </a:prstGeom>
          <a:noFill/>
          <a:ln w="254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4386" name="Rectangle 2">
            <a:extLst>
              <a:ext uri="{FF2B5EF4-FFF2-40B4-BE49-F238E27FC236}">
                <a16:creationId xmlns:a16="http://schemas.microsoft.com/office/drawing/2014/main" id="{20D02E88-6690-8B07-1014-A11EA9D7842B}"/>
              </a:ext>
            </a:extLst>
          </p:cNvPr>
          <p:cNvSpPr>
            <a:spLocks noGrp="1"/>
          </p:cNvSpPr>
          <p:nvPr>
            <p:ph type="ctrTitle" idx="4294967295"/>
          </p:nvPr>
        </p:nvSpPr>
        <p:spPr bwMode="auto">
          <a:xfrm>
            <a:off x="1066800" y="304800"/>
            <a:ext cx="9144000" cy="762000"/>
          </a:xfrm>
        </p:spPr>
        <p:txBody>
          <a:bodyPr vert="horz" wrap="square" lIns="91440" tIns="45720" rIns="91440" bIns="45720" numCol="1" anchorCtr="0" compatLnSpc="1">
            <a:prstTxWarp prst="textNoShape">
              <a:avLst/>
            </a:prstTxWarp>
            <a:normAutofit fontScale="90000"/>
          </a:bodyPr>
          <a:lstStyle/>
          <a:p>
            <a:pPr>
              <a:defRPr/>
            </a:pP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r>
              <a:rPr lang="en-US" sz="5400" dirty="0">
                <a:solidFill>
                  <a:schemeClr val="folHlink"/>
                </a:solidFill>
                <a:effectLst/>
              </a:rPr>
              <a:t>Pollution Prevention and </a:t>
            </a:r>
            <a:br>
              <a:rPr lang="en-US" sz="5400" dirty="0">
                <a:solidFill>
                  <a:schemeClr val="folHlink"/>
                </a:solidFill>
                <a:effectLst/>
              </a:rPr>
            </a:br>
            <a:r>
              <a:rPr lang="en-US" sz="5400" dirty="0">
                <a:solidFill>
                  <a:schemeClr val="folHlink"/>
                </a:solidFill>
                <a:effectLst/>
              </a:rPr>
              <a:t>Good Housekeeping</a:t>
            </a: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endParaRPr lang="en-US" sz="5400" b="1" dirty="0">
              <a:solidFill>
                <a:schemeClr val="folHlink"/>
              </a:solidFill>
              <a:effectLst/>
            </a:endParaRPr>
          </a:p>
        </p:txBody>
      </p:sp>
      <p:sp>
        <p:nvSpPr>
          <p:cNvPr id="35844" name="Text Box 3">
            <a:extLst>
              <a:ext uri="{FF2B5EF4-FFF2-40B4-BE49-F238E27FC236}">
                <a16:creationId xmlns:a16="http://schemas.microsoft.com/office/drawing/2014/main" id="{C7A14C0B-552C-1882-EBA3-EC9548FBD738}"/>
              </a:ext>
            </a:extLst>
          </p:cNvPr>
          <p:cNvSpPr txBox="1">
            <a:spLocks noChangeArrowheads="1"/>
          </p:cNvSpPr>
          <p:nvPr/>
        </p:nvSpPr>
        <p:spPr bwMode="auto">
          <a:xfrm>
            <a:off x="8696325" y="6194425"/>
            <a:ext cx="2762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A8CDD7"/>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C0BEAF"/>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9pPr>
          </a:lstStyle>
          <a:p>
            <a:pPr>
              <a:spcBef>
                <a:spcPct val="0"/>
              </a:spcBef>
              <a:buClrTx/>
              <a:buSzTx/>
              <a:buFontTx/>
              <a:buNone/>
            </a:pPr>
            <a:r>
              <a:rPr lang="en-US" altLang="en-US" sz="1300">
                <a:latin typeface="Arial" panose="020B0604020202020204" pitchFamily="34" charset="0"/>
              </a:rPr>
              <a:t>8</a:t>
            </a:r>
          </a:p>
        </p:txBody>
      </p:sp>
      <p:sp>
        <p:nvSpPr>
          <p:cNvPr id="35845" name="AutoShape 4" descr="data:image/jpeg;base64,/9j/4AAQSkZJRgABAQAAAQABAAD/2wCEAAkGBhQSERQUExQVFRQVFxYXGBgYFhYdHRYYFxUYFxcVGhcYHCYfGhojHBYXHy8gIycpLCwsFR4xNTAqNSYrLCkBCQoKDgwOFA8PGikcHBwpKSwsLCwpKSksKSkpKSwpLCksKSwpKSksLCksLCwpLCwpKSkpLCksKSksKSkpLCwsLP/AABEIAMIBAwMBIgACEQEDEQH/xAAcAAABBQEBAQAAAAAAAAAAAAACAAMEBQYBBwj/xABJEAABAwIDBAcFBAUJCAMAAAABAAIRAyEEEjEFQVFhBhMiMnGBkQehsdHwFEJSwSNicrLhFTNTgpKio9LxFiQ0RHODs8JDY5P/xAAZAQADAQEBAAAAAAAAAAAAAAAAAQIDBAX/xAAjEQEBAQACAwACAgMBAAAAAAAAARECEgMhMUFRBGETcaEi/9oADAMBAAIRAxEAPwCVCUIoShek4AwlCKEoRoQqeMp1S+nIJEgtOtovG8c1SVdqYfDvDCA4HVwghp8PNF0mpikWVMpIB1bq3+B4clndpOpVDLAWSbjcBbSdfdquLy+Wz7mt+HCVza+LbmqMpsp5CZBGoEagi3kqEMF8xvHvKlPaAJtINgPinMViGuyGmwMLQJvMkb7+G9cvfs2kw1hmNIl53wdfcN/8F3aWKZZrBDYEXkxAEu4EwSmRXklzjDt0QBrfTTjYKNiXzEDSb7zJ38StPxhrVuF/QB5AMixBmLAwRqPgZU7YW1KFNwe8TmJBuJGmosCLAza866qm+zuyjLNheCddCdN/5ruC2WKpjrGNdwJudYiPDykeKvjc+RFn7a3G9P2dYG0wQ0O7TiAcwE2AmwPGVd1NqPfTYaLJc+DJEtaN97Zj4eqx2zadNoDalMkSDmbJMB0yBpBiOO9a7Y23zVEGi5pE6aAAWJkCJ4X0XRx8lv2seXGT5Fxuk8FitsbSc+pOaAD3RNwOA4qVj9pYhpdBIzk23Ni2UFUuIfcOvz0Mk3mYkhcX8rz9s4T0fDhntxzzctEcCQBfeb6jRHg6rmhzrZ9Rvk8uFp4oG4lz2lro/FeAANAPWPVMsaPwb+e7mVydcmtKk0GSSHtIJFibXO88rhS8Bixh6oz5gRc2EFpHD850Vb9tlwABuYOh3+/VPYouqVHE9objEbyIHKBMLThbxnb5gs1qqfSZpmWEWt8LiLIML0pbfrbXgZQb7llqDnNPdLRwm4PHwUmniqZtXY5w+6Qe0AeB8R8V0eP+Tz5X6zvCN7TeCARoRI80Sh7FnqWgscyBADjJjjPzU6F6s5bNYUKSKEoT0gpQihcAS0OQlCKEoT0BhcRwuZUaDTqDTctaTxIC4noXUsgIOsJ3ooQubIRtbZZ60xyFxy7VflaTwBKztbpQWyYGnkOc/Wqjn5Jx+jjxt+HDUqODmVgHNcHFpFssfdPhxWMfUi+UXBEHQ3sfT8lOxm16oe15MkAtuNWu5DkdVVYg6DlbzXn+Tydvjq48cRqwkzEXmyH7QcmUWGvvRZXEzaELQII+Ea7r8FEq8HS2ccvWO7k2Nu1eOyLaE/UKPibRefDnf3Jyk8tBbProJHNAWEmDw9PqyvfySfgZa0Ge0d1ogARrYze3go2LeDULyAJvDRA0iITnXbhe2qZNHPAzAawT63+CmbQe2ZiXl4pteWMqENdzC9Nw+Mp3pscHPay8XFhvItPJeW0qdRhytnM4RAkkg6tjyWj6O7fZQfD2vGa0kzoOzDfUW5Lq8fLPTLnNdxe0HV87andDrREzN48k114a0taBFjEE5T4mfoINrY5rqjyGuAN2zocwuRm0Ch9blgDLaJgyZI1G7/VefZz7WaqSDp1xckmYMmBzgct10qr7gXEiREXBEnfAP8U7QlzHCwDmmQBJuRrJG8AQmGsI743GDIEeo43jxV8eM+GJ1UAAXy8C7ibu9finquUgBjYF4vrobkm0JjGS0uzgEtgXjQfrDXUGOCdpVGmak5RAb3dTk7TRFiNL68lp12ZSQjizMB2ultOYv9SlVJIkzbRwaYB5nwGiLF0YIaQNCZ0IcTqRpy8ldP2BUNAVB+kDgCAyQG7yY8vVLj4/0mr7objTUoZXFznMMEn1AB3wr+FSdDXzh4hwyucDPGZsJMeFlfQvT8d/8yuflPdBlSyo4ShXqQZVwBHCQCNGAhKEcJQnowEJZUUJFGjAQkjSRowNEgtBboRb6KcQUKIY3KNBzRkrDWme1R0jxZYwRMlwH53WYzh+YFtiONg7d9clf7WrNrNIAOYGG635+5QGbHNxZoMTxkb9fH1XL5eW11ePhc+KLF4BzQWukGLEza5PhpGiparTqflobLb7UwksHak0m2HImLzfzncsZigXF3EHyCw9auyz6Bmg8Z+XrC5TdeAN0+McfrcjbdpJ3kt+uSjtpHNDdRPHTyRJukcqUQRLiZ11XSQxovu9b6poZjbgm6jDN9Leac4/uhMFFws5pEXOtmwCDPAzrzTbWd4zppPqiweKqMaTqCMvavabjwn0hdo7Pe7RpMmQADCu8YTlTDODRVLu8SOdgL+F1stgUaNV7ezm/RgSdx0yi0Ec+PFVOz6OKJpsNCs+m1wMCk82kSJDdOS1+FcG1xRFIsbTBaS8Frs2sAHURvWnHGfJU7WwlFznsccjjEOAHdAsOQ+SyuIolhJII3gu0i/vK9DfsptV78wy5XN0i4y902sPBU3SXo/mdmYx7iYEbja7pGkaXS5cfycsUWBb2msaZESCbZgQSW+RB9ULHsa9wezrILm30/nLOgaW/Ncr0i2CWuD2mzbixE5oJJGsx48U28j8LR5Kfz6h1G2lUPWVMnYbJGUaQOU8AEdB4LQ0vkO1gGxuT85Wh6NYHrG1iQIFN5iBcgf6+qibLxJovaC1rmuDhEXdMACdN0X4ovHRfhulhGhrg+XaFsNBbws7XKbQQr/oZs6rSL5/m3BpE6l0bjJt/BDtNpqua3qg1mZkkFsgW1bGgO7xWorbNxrcpbhXvaQCIdTGuls08Ny042S+0cpbBhi6AgweBxznxUwZpMMQTUZJd+HLrpJnkrT/AGfxH9GfVvzW85xl0quhKFIxmzatJuZ9NwaNXagczl0HM2UTEOyNzG7TMFpDpIE5bGA7kb2KfeF0onWSQUawyh3IGCOOgI/JOZeKOxdQZkpPBHKUp6MN5T9WXci7K442lHYYWVJdaZCSejFZT2XiTpTrifw0qu7mW/knDsSue9RrO/aY7/2svN9p7MrUZ65+XWzqt7WIiSVUOrNO8n1XBj0O/wDT187NrDWm4eJaPi4Jp2DeB9weNWgPjUXmuA2J13826meU3/skSli9ktpGHvp5uAknzgW80sh960eMoVWvJzsP/eo6EyWk5zOunyVHiRDrAcIBBEg8Qb+ITeH2WandvztAA3mStz0Q6BVMRDmDLTFuue21v6Jv3jz057kpxl+M7VT0X6F1cbUZTEsbrUcR3G73EcTEAbzyBXpez/Y3g2d81apOsuDR/cAPvWj2B0ao4QltIGXNGd7jLnkGxO7ebAACVdKukJ4z7V+imGwdOg7DUhTLjUzmXukAMAnM473buK1fs12HQOzqLn0KRqHPJdTYXWqPAkkTYcVWe3GsW0sKW6l9QTwlrTI52Wh9mNLLs2gDr+knxNVx/NPqGip4Om3usY3wY0fAJ4GNPcihdVABq+PvVbtrZbarc2jm3BjUDcfnqrVBWHZPgfggfXkOO2hTeJo1KeaZcDZztd5IcdTabyh2ftCwY4gkfezczAcIkaxv0WNxjlU0dpPnW0Hjaxjeq/tP9ND0g2I51V+RhdJsbEkgAEZiQfLmqSjhqge8EOOUxvMRunxn0VltKuRjKl9W0T/hAqvw+NIe8TYvd71JtJ0b7lXXuO3neCqyi8CpSncTrfUWt5qT0KM0sRyLh/d/iqvFd7yHwS/0Gz2a8V61FurnVKbfUjNu4SvYs3a/rT6NcfyC8R9ndLNtDDzuJd/YpudPuC9nxD4a48GVD6Nj81Hj5XlNpvANq9JXvqOc7EOk1CY60jLcxYG0BFhMZWqz1dao+NctV5j0Ky1LZdStVORjnXl0DQTN1oNiUXOqtAc1pZTu5jWh0TlDTmb2uJN7wtJz94L4r17e2j2dXxDcNjKRdU7dJjhLnXy16TXAEne2oQeIVT0ZohmKaXtPVk9XUMdzP2Q7iC1xa634Vd4TDuHWg1HvzYfENAcGWIouqg9lovNIKvwtM567ZkkBwJiZiQbReSPRaT6wvLMLCYsMx1ajTBAD4tJBHWMOm4AFy0WP2q2kAYLpMWvHCfNYxlTrsdiXut1hcTyLodbwI9ys+kFNudpGYFxBMaugAiwN/OFHLlePHWnXav8AA7WbUFxlda2uoB8ryPJS/tAWR2c4CowN7BOUOYWzu33sTbwWpDVXj59onlwynevH0ENSuINjofggKYqvOlu64+kfNaaXU/TxHZFtw38l1MUu6PAfBJPYOrxurSe6Dlc6dDBM8feUm4CodKdQ/wBR3yXp/Qu2BYJNqtUe6mfzV5hjYeHFc7Z5Hs3AYljw6nSrA6T1TjANjq1Wuz+jNatXOdry9zzDA3tvIPeiOy3iTA+K9Rp7KdiHsYyqaXakkAOkAExBKudrYFuz8Nmw3Ze57Q+o4Bz3yHd5zgd+4QBuG4o0Toz7NGMAfiYcRcUR3G/tn/5HeNvFYrpV01xtPFV2MxFRlOnUcxrWlrQ0AkNHZaDoF6L0J21Vrmr1r8waGkWaIkme75LyHpo0DHYkTfrn8N5nWUye79HMSamHwz3Elz8OxxJ1JLWEk+atpWe6I1QMFhJIEUGg3FiAwRKvDVExInhIn0QHm/tyP6DDHhVf+4Fd+ymrm2ZSJv2qo/xCqL27f8JhzwrH30z8lfey2k5uzKAeIPaI0u1xzA28UBrpXUKSAJC82SQvQHzRtI3KperIO6L/AAV5tmnFR4kWc7W0wTZU1R1immrjbB/3o82Yf/xBVJMPd+18lP29VjEg/wD1UD/hBVdOpJd4oFazoKP0eJ/aP7qrNodmp4x8CrPoAeziBz/9VB26O0zxKn8rab2R0h9vbE9mnVNzvgNNt3e969c2m6KNb/o1vg1ecezTo3Uw20Kn6RtWl1DstRhJY5zjTJAJAuNCOS9Uw/f/AKrv3mpcZkDw7D4IjDU6bHtY57W1HuJgdu+4SY03WCosVWo0HkUSaji4Oc6AGkgzlA1i5147oXsPSXoXgzVaXNy5muAptcGA5BMN3N10Q4XofgaAAq4CkAT3i8VCNLkHcJuQLWXPw8PS277r0fJ/Lvlk49fUmSMdsCuatWkCILnOZHHPSew+5ypaWLa1zXyCCxgN9OyJPlA9V7hh+jeHpy6hRpUnkECoymwubIiQSLr58PZa4TJM68pGgXV2ryrwi72RsjN1tcODutbXqMaAQWjDvpTJNjIeRaY3qRiaWZrXtEmQ1xgkxbT+qI8ymugzTUxLaWb9G2hVDoMFrHVG5oA0BOWeUqBTq1sPiWU85d2iCBByhpgk2BHnxRy9zKqerKsNkU4rvucok3vJdwJ00n0V5UxDWiSQAqPGYo0i4tF3ATbfckzxuFT1n1HNzk2Npnhy3BRx5TjMh2bdaCt0npjuguKYd0gaTJBb2XAb5Jj5LJ0wZjVxtYIX1nmIaTv8jAm3on3pY9CwuLaWNIO4fBJedtqV4GXOBuuUlfcdWo6LbVpswwpl0PNZ0CDMOZTANhpIN+StftxZvbYkTnaNJmL30KsMPs13dbTA4uNNzB4QdTqhx3RrOwktY92VwzEAZZGo7Kx739Nes/ax2BjA11Ov1tJwOaGNeC9xykBgH4iY14q+26/7ZhS1oFNwqd2o9jTDSRmudCCvC3YE03OZnAMFhZlkExEz5yq7+S5DnARlie6ZJ4N1I+C1iHvOwNmVKFOvLqZzMDexUDoc5wbfKba+5OVgD3CW5ry0CQXvpka2iHjyWS9iezw6njGO7pdh3S0xOU1DEjmBK9Gp9GaQIINW0D+cdcQBBjdAHoOCCZuntEy4dqWtbMB3ZkUyCDHaBkTH4jzVls3EEPk5obnMXOlS4AGpF2KcejVIFgDqojNBFR0gQOwDubbQKVg9hU6Ty9ue5Jyl5LQTqQ3jzM6rS85Z8iJwz8vMPad0kZjtmUqtNjmBuKLIdEyKTjNuRC3Ps02gK2zaBa3Llb1ZEzJpgNLpga6xzVF7b6Q/k9kCAMQw2A3sqSVpOgWJoVMFTOGpOpUbhrXRNuyXGCZJLTvWa2hXUzQrF0giCNwM23GYHonsp4FBuJIar4Gl9Buk7hMW8UqJJaCRBO4GR6wJ9EDHzH0xJGKq8G1H+pc63oqqi7rLMa4ngBJ93Na32o7Rolwo08OKT6VR5e+QTVLo7RMZiN9zaVjcFWc0VchIJaDY8HsO71ShVs6GDwj61b7Y51Itw1IUu8M1RrC0jsgzcDWFjMLUF5+tFdYjHfZsUx0CuOraXMqlzmy5txAI0JtCjYt7TmORjCczsrW2aDuHIeO5OUYvegN+vHMX8ijxGyalbEMFOm+rEucGNJyjQExMCY1WM2Zk65ofdpsYMXjiea2Xs56UUsBi65qMqObVYGNyNaTIeHCZcBEA3U2bcOfHo3R932Z7uyQ4YSpVLHWOZjaRcDvElym+zvpydo1K00RS6pjdHF05ncwI7vvVP0Vwr8XtPGYhrJw9Wj1bhmZmbnY0AWdvyO0J3LX7A6F0ME8uo0HCRqXB0ETES7g5/qnPQc6R1qjK9J7KbagyVBlcQ0GYLm5iCASBYHW67SrPa1gANcVGZDncC5jzJyuBFm3EgyezvgTY479Jlmi5wa64LGkC0aSUeHosd3GU5BuCzKWnW4LZB3qbL+KucpPsSMKXZGZozQ2YECYEwNwXy7jNqZaj25ZGZwPqbjgV9REP4N9T/lXnW1egmzHVXl5yPLjma17oDpvE0T8YVM77QPZ6Gvw1LK0uJdiSCModZtEd4xYS7s6GVW4yk41HWLocR5CZsSIsJiVv9j7Hp0RQGGazqgyuAc7rlzqcuJLJ3EaLCbfoOZXe1xb2nOMtM2Lo/CN+s3ujlf0fGIuPwTa1X/dqmbKO0wyLm4O4mwEiPkAq4Os1kPaB2rAua1paQdx1gx6700MHaRBm83nxlNPwTQ6Cxk8YHyXPu8v9rzI6cKJlxYeUZo90e9B/JzXO7LJEfhGs+fNPMaARp4f6KxZjKURlc24PZdIkTBgxpJ371d42fPZaz2Kwrg8gAgDdOlvFJaCqKLnFxcSXEkktNyUlheHk35/0a3WU8ksv1CEPTeLxYp03vOjWl3jA0XThMX0jwYFZvWPawPcyGNp0xYuAkuufMkBeeY4FlYtJ7bXuBJ45iD42haDE4o1aj31g57nBxbDiAx9sro3gCRCqdt1n1MUS1re2c1x94iCZ4E/FXPSb7bD2bdJ6eCq1BWsytlGdpBylpNy2ZI7W644L2XBYynWYH0nh7Do5rpHh48l81VKD4a5sSRN721MWtED36IsJtzEYUvqYeq+kSRJabEaQ5plpM6WTD6Tq0u7GbXcRadSfrgmquHqF3ZqEDgZn1ELwCl7WNoiM2JJH/Toz49xTKXtG2pUMNrgki0U6UAfjJyWHDfrwQHsOK2FTxtBraz24inIdILw1zmy2QWP3XGvFeTbex1Ck/EU2VatJ1Bwo06QqVQDkqOae64WDIg62Uil01xos7aAn9ShRgeeRZbaex31KrsQa3Wuc8vccoEkmSbWHolTSqWOe27euE65X4kTpezrldO0av4q9z/SYr/MqprnggZSW37QM6CYNraJnB9IjTqMflktc10ZtcpBj3JkvPttQtAJrnjNTE3F7d6FK2NXzVMlR9enTggZamJtwAGbRWdL23vH/ACzDYC7yRbhOnNHivaqcZSfQ+ynO64cx47IZDnEyOA4hRdV6YXpftRlauXU89wA4uJMltrTuAAHkq3ZbCaggSIId+yRlJPqEOOrZnuMRc666pzZmLDMxIcQQNPHeJgqomtxswPqF5pgWaX1CHgQJ1jfpvsPhRbbFPvNADoIJbYOkakC08xrPmubH6Yuw3WdXP6VhY6QD2TPO38FW1do03NIOb0HlvS6w9qrcrikTRo53d54hg4Dj9cuKibLwXWvuIa0S48uHn80WKxQrPdJhoBDfLQ+f5qiO7N6U4nDgihiKtLMZdkeRmgWnmJPqVYs9pG0R/wA7X83z8UGD6JF1NrjnBIk92w3WO+ENXow2Ow8z+sB6W0U7DxYYD2n7RpkEYtxvJDmscD4y1e0dDemrNpUs7CKeKpAZ2biOMaupuPm084J+ba9BzHFrrEKfsPbdXC1m1qLi17DI4Eb2kb2kWIVE+sMNig8G0OBhzTq0/mN4O/4Hm5rAdKOl1TDPw1amGA1qIzB8xcNeNHC4JIH7R4qFT9ptcju4f+9/nSN6BiT+kb+zU+NNeVdIagFd74k5nfvusndse0/FNyuYzDXDxc1D+EnR0cFU4rZGNeW1sV1VFpl4Y18ufmE6NzW7W8hGae4F+0XnS3go5k6owEoSkk+C20IYiyrsLoCZOJIuqKSA9Dkb1W9IBOHqxwHoHAlF/KHP3IKuKYQQ4Ag6gxfyUKx58/C2zHQTfgIkn3Kgr7QcctQMABJAkySAQ4GBpGX4r0jpBh2V8O6k3sk3be0jdbcsJX2LlphoeDUJjvRDb9kN11JlV2Lqer4cso0XnsSXxcdkiDBvpBIuoFbEUcsGNTYGd9r33W0VjjNjUqNIugvG86m4O/SxQYrAkZRTaC/JIs0am53fRRpYoKhYaYsezJPO9mz5+4q2w9MhopjV0OeeJImOQA+Cd2/FOgxjozuDTaNGxN/E/FStn0OsquA3m3hE/AFGjEOtVp0/uZo1JJHwPzSwuKbBqUpERmYTMA6EH7zee4+Uu1aeWuKbmuL2lxIyk6EjNbh8FFpQcSctgWvDgI/DvPiAfRIGdsHI5r2Ehr9QN/EcN6iP2PSJ/wCIZM6AH8yndpO/Qjk8fAoXdGq5cS6k6Lxdt1UBh2ygH5DUa3Q5nSBfhAPvUijRoM0dVquiD1YIF7Ac/W6c2ps9zqrWNYXOyU+yP2QL+avPs1LC0CwPpio8dp7zoL2a0SSY9fAXCZjCVoq02Na3MXhrnHtTmIbE8p1G9c2rgXDEVgy+RxBjwueMJ7DPw1NzbvqlrmmQC0d7WNTpYIMdtRhfULWua5xJMzex1BPP3oNWdQ4aiPGwnhKcxWHawwHB5O9ptFo85n3J92IHVhucmQSZtwIaBvEg35lQ6GKLHZmgSNCYMb5E70gvdoN+zYdtLSpUGZ/IHd+XkeKrtj0s9Vki2YT4C59wUPGY99VxfUOZx1PlA00V70RwecuPAEebrfCUX4caZuJqENe2m9zHvyNLRJOsuA/CINyQh2zgSAXAZXNBkeA3K0wO06lN4aCOraGhtOCC9uUw6XWaZI8csyJUnbjg5h4tkeIv+Y96x3K0x5ri8OXMLvvC6rMy0WK7JI3aKjqYsTamwRwBv45iVtKyxvOkjwMHgJeyoZe8AOD+yWUyAQLggg2OkFZt+12T/N0v/wAWqpoYl2YPbDS0gggAXBkaLSY/EYGu7OTXpuIEhtOnBPHveXOJRmHbqJica002RAHbPZbA+6LcT2QvSulfSKg5lAU3h8tDBlnXKBroNF5btGsw5GUS/q2NIzPADnFzi42BMCCB5JzDY1zQ0AN7OktFrkz6lP6PjXBhTjaRWdZt+r+r/Z/inae2KhcCXW4AAfklhNEygnBh3HutJ5qy2fSpuY14uCLT8tAVOgcljfJW04RSDZ1X9UJK7hJL/JT6RmX7ZPAJl+0qh0J9FynTJ7rfj+QThwNQ3yxzMD94rXYy9mDiHnefX5JsQyTlaJuTABM8TqVJdhONRg/rE/BN9TTH3nO8GgfvJBXYjpLh2S0gnk0f5oTP+02HLQAXthsQWu5Re/0VZmnS/oQf2j8gFzqqe6hRH/bafe6Uwx21NqtqEtYOzc5jbdeBum3orHYW0yAyoO8yA62sd087fmtG3BMH3GDwa0fAIKmBzakgfhEAecCT6o0Y3OwemODIzvinUIAd2cwcAIsRf185iVj+mO1sHmf9kpZXPkveSbz+Fsw0TfiTwGtM/Yx3P/u/xTL9jv8AuvAPEtmPAT8ZTmEoNrV4DWb+8fMWHp8VCbtOoHSHO1mMxj4q+PRGTLqhJOvZ+ZTtPolTGrnn0H5JkocdtZ1R+eIOVrdT90RM+/zUEuJPMrXf7K09xePMfJCzoqyO0XHwgfNAN0NnNpUQC0Oe4gu13izAQbATqiGHwwMmnVBiwztezTl1bhHiVIxOGdSaC1rnAagwSLRNlWtx43kec2kgH+6EtPETE4SXRLi3m2I9CePFMuwhaIF54taPfJKn1cW1xJL2gkceaB9RuYQ8GGk2BNwQQLJ6MUjmwVregeJAzsOpIcOYiCoGG2C+s8HKWs3lwiRyGuiuKPRgsqipSfkjdlJtwJzJX3BF3titSp5HVWFwElj7kZoJh4mDfKBOgPKENPEl9NxIiQTHCxgD63Lrdq5IFQFnGR2f7WigbV28wNIaZka/XwWWNGc2riZdb63Kni6kOJcU7h8NcWk8ImfJaz0zphidaFs9j9FmVWTUpmkeRPa5gO0U6r0IpZewH5t0vEefZU3ySXFdKwjWp9hhaih0FqScxHIgi443NlOodA2/feRyEH1JT/yQdKx9NynYTAvf3GOM2kAx6rX4boVRaZdmdwBMesaq8p4drAAAABYAfJRfLPwqeO/lX7CwbqdIMcIi8+PJWYshKErG3braTB50k2QkkplnY6odXu8jHwTJdxMoYXIXZjiGXIZXMqNjEAm05TmYCwSe/d6I6FLeVNMdJlr6oKgKl06S5XgBR29r6+kCF3KjRAK2ZrKl1afaxEKSDxGypZVNbRRigjTxB6lcODadWtPiApxaAibRcdG+5LTkQW7OZ/Rs8co+ScbQaNwHgransZxHaMclLpbJY253cVF5xU4VSUqE6NJKmUdluPJWzHt+42fAQPUrppuOpDRwHzKi81zhEVuzqbO9c8/lvUavsGhUN8NT/aLAPhBVrTptGgvx1PqnCs+y+sUlLohhWmeqYT5x6SrCjs9jR2GNaOTQPgFLhLKleVv05xhtlIIsiOEg6EtVjmRcLYRF6HMgEhsul6AuQCIQGy456UKgFJHlSQGMShHlXQF2uELWSnhYI2tjcuCmSVOngAyfr3J4OATgohcjklunmOteT6IKzNE+1sLjhMJflWGGsRhikMwxOgKlM2Yd5hF5QTjagtp/UpxlOdBPgrSns9o3SpbKQGgWd8i5wVVPZ7zwH1yUqlsn8Tp8LKU7FNBiZPAXPuQGs46ANHP5BReVq5xgm4RjdAFz7S0WbfwH0EBpz3iXe4DjZOtEaQBw/wBFFVhS88Gj1PyXRQbvlx539BuXTzP14pN8AjTw5fwXA0eKHNxXS4KVYIFCudcudYgY6uGqhD0QAQZF5XC4LsoC4IAi9czJhzkJeqhHs6HMmmooQQwhqPXHVQN6AmTrKYKT9SknAAuIDNsolSGUY3JxlPhfwR/Z3HdHM/JdVrlnFGc26ca2FIbhD4+73J6ns++qi81ThUIu3C/gnaeEceStmYcBdcLqO6+ivZguN1NoYQDcgfWANyAff6LrqjnaNj9o/kp21WRLa0Dcma+MaN8nh/omm4cxdxI4Cw9BdOspAaAAch71JmRWebhuUfra+gRClPecXctB6J5zF0g7o8580tPHWMAECBp/BLq+K6J8UTQlqsKOC6GrspBIF1a7lShC56DC5qEtRgkpZUA11aQpp5cL0A3HFJzk5KZqIBt9RA6pwuiISyphxrkYak0IwEyKE0ahTpCFzQiAIbKcDQE3mRAoDsJJJIJEYLDxTmLFx9cUklpUQmBSKIt9cEklN+qdULajyGGCRfcuJIKu7NaMjTFzMnippH16LqSKIcaL+YQU93n8UkkqqHmj4riSSk46NPRDxSSSMmb0mHVJJBUmn680A/JcSQZ0LjxdJJBVyUmpJIMFRMO3riSqB0/kPgER/NJJMnGpxm5dSUmF6EpJJwE369EZSSTSApJJID//2Q==">
            <a:extLst>
              <a:ext uri="{FF2B5EF4-FFF2-40B4-BE49-F238E27FC236}">
                <a16:creationId xmlns:a16="http://schemas.microsoft.com/office/drawing/2014/main" id="{B226C210-641D-F971-3680-F8367B1B521B}"/>
              </a:ext>
            </a:extLst>
          </p:cNvPr>
          <p:cNvSpPr>
            <a:spLocks noChangeAspect="1" noChangeArrowheads="1"/>
          </p:cNvSpPr>
          <p:nvPr/>
        </p:nvSpPr>
        <p:spPr bwMode="auto">
          <a:xfrm>
            <a:off x="63500" y="-896938"/>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A8CDD7"/>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C0BEAF"/>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9pPr>
          </a:lstStyle>
          <a:p>
            <a:pPr>
              <a:buFont typeface="Wingdings 2" panose="05020102010507070707" pitchFamily="18" charset="2"/>
              <a:buNone/>
            </a:pPr>
            <a:endParaRPr lang="en-US" altLang="en-US" sz="1800"/>
          </a:p>
        </p:txBody>
      </p:sp>
      <p:sp>
        <p:nvSpPr>
          <p:cNvPr id="35846" name="AutoShape 6" descr="data:image/jpeg;base64,/9j/4AAQSkZJRgABAQAAAQABAAD/2wCEAAkGBhQSERQUExQVFRQVFxYXGBgYFhYdHRYYFxUYFxcVGhcYHCYfGhojHBYXHy8gIycpLCwsFR4xNTAqNSYrLCkBCQoKDgwOFA8PGikcHBwpKSwsLCwpKSksKSkpKSwpLCksKSwpKSksLCksLCwpLCwpKSkpLCksKSksKSkpLCwsLP/AABEIAMIBAwMBIgACEQEDEQH/xAAcAAABBQEBAQAAAAAAAAAAAAACAAMEBQYBBwj/xABJEAABAwIDBAcFBAUJCAMAAAABAAIRAyEEEjEFQVFhBhMiMnGBkQehsdHwFEJSwSNicrLhFTNTgpKio9LxFiQ0RHODs8JDY5P/xAAZAQADAQEBAAAAAAAAAAAAAAAAAQIDBAX/xAAjEQEBAQACAwACAgMBAAAAAAAAARECEgMhMUFRBGETcaEi/9oADAMBAAIRAxEAPwCVCUIoShek4AwlCKEoRoQqeMp1S+nIJEgtOtovG8c1SVdqYfDvDCA4HVwghp8PNF0mpikWVMpIB1bq3+B4clndpOpVDLAWSbjcBbSdfdquLy+Wz7mt+HCVza+LbmqMpsp5CZBGoEagi3kqEMF8xvHvKlPaAJtINgPinMViGuyGmwMLQJvMkb7+G9cvfs2kw1hmNIl53wdfcN/8F3aWKZZrBDYEXkxAEu4EwSmRXklzjDt0QBrfTTjYKNiXzEDSb7zJ38StPxhrVuF/QB5AMixBmLAwRqPgZU7YW1KFNwe8TmJBuJGmosCLAza866qm+zuyjLNheCddCdN/5ruC2WKpjrGNdwJudYiPDykeKvjc+RFn7a3G9P2dYG0wQ0O7TiAcwE2AmwPGVd1NqPfTYaLJc+DJEtaN97Zj4eqx2zadNoDalMkSDmbJMB0yBpBiOO9a7Y23zVEGi5pE6aAAWJkCJ4X0XRx8lv2seXGT5Fxuk8FitsbSc+pOaAD3RNwOA4qVj9pYhpdBIzk23Ni2UFUuIfcOvz0Mk3mYkhcX8rz9s4T0fDhntxzzctEcCQBfeb6jRHg6rmhzrZ9Rvk8uFp4oG4lz2lro/FeAANAPWPVMsaPwb+e7mVydcmtKk0GSSHtIJFibXO88rhS8Bixh6oz5gRc2EFpHD850Vb9tlwABuYOh3+/VPYouqVHE9objEbyIHKBMLThbxnb5gs1qqfSZpmWEWt8LiLIML0pbfrbXgZQb7llqDnNPdLRwm4PHwUmniqZtXY5w+6Qe0AeB8R8V0eP+Tz5X6zvCN7TeCARoRI80Sh7FnqWgscyBADjJjjPzU6F6s5bNYUKSKEoT0gpQihcAS0OQlCKEoT0BhcRwuZUaDTqDTctaTxIC4noXUsgIOsJ3ooQubIRtbZZ60xyFxy7VflaTwBKztbpQWyYGnkOc/Wqjn5Jx+jjxt+HDUqODmVgHNcHFpFssfdPhxWMfUi+UXBEHQ3sfT8lOxm16oe15MkAtuNWu5DkdVVYg6DlbzXn+Tydvjq48cRqwkzEXmyH7QcmUWGvvRZXEzaELQII+Ea7r8FEq8HS2ccvWO7k2Nu1eOyLaE/UKPibRefDnf3Jyk8tBbProJHNAWEmDw9PqyvfySfgZa0Ge0d1ogARrYze3go2LeDULyAJvDRA0iITnXbhe2qZNHPAzAawT63+CmbQe2ZiXl4pteWMqENdzC9Nw+Mp3pscHPay8XFhvItPJeW0qdRhytnM4RAkkg6tjyWj6O7fZQfD2vGa0kzoOzDfUW5Lq8fLPTLnNdxe0HV87andDrREzN48k114a0taBFjEE5T4mfoINrY5rqjyGuAN2zocwuRm0Ch9blgDLaJgyZI1G7/VefZz7WaqSDp1xckmYMmBzgct10qr7gXEiREXBEnfAP8U7QlzHCwDmmQBJuRrJG8AQmGsI743GDIEeo43jxV8eM+GJ1UAAXy8C7ibu9finquUgBjYF4vrobkm0JjGS0uzgEtgXjQfrDXUGOCdpVGmak5RAb3dTk7TRFiNL68lp12ZSQjizMB2ultOYv9SlVJIkzbRwaYB5nwGiLF0YIaQNCZ0IcTqRpy8ldP2BUNAVB+kDgCAyQG7yY8vVLj4/0mr7objTUoZXFznMMEn1AB3wr+FSdDXzh4hwyucDPGZsJMeFlfQvT8d/8yuflPdBlSyo4ShXqQZVwBHCQCNGAhKEcJQnowEJZUUJFGjAQkjSRowNEgtBboRb6KcQUKIY3KNBzRkrDWme1R0jxZYwRMlwH53WYzh+YFtiONg7d9clf7WrNrNIAOYGG635+5QGbHNxZoMTxkb9fH1XL5eW11ePhc+KLF4BzQWukGLEza5PhpGiparTqflobLb7UwksHak0m2HImLzfzncsZigXF3EHyCw9auyz6Bmg8Z+XrC5TdeAN0+McfrcjbdpJ3kt+uSjtpHNDdRPHTyRJukcqUQRLiZ11XSQxovu9b6poZjbgm6jDN9Leac4/uhMFFws5pEXOtmwCDPAzrzTbWd4zppPqiweKqMaTqCMvavabjwn0hdo7Pe7RpMmQADCu8YTlTDODRVLu8SOdgL+F1stgUaNV7ezm/RgSdx0yi0Ec+PFVOz6OKJpsNCs+m1wMCk82kSJDdOS1+FcG1xRFIsbTBaS8Frs2sAHURvWnHGfJU7WwlFznsccjjEOAHdAsOQ+SyuIolhJII3gu0i/vK9DfsptV78wy5XN0i4y902sPBU3SXo/mdmYx7iYEbja7pGkaXS5cfycsUWBb2msaZESCbZgQSW+RB9ULHsa9wezrILm30/nLOgaW/Ncr0i2CWuD2mzbixE5oJJGsx48U28j8LR5Kfz6h1G2lUPWVMnYbJGUaQOU8AEdB4LQ0vkO1gGxuT85Wh6NYHrG1iQIFN5iBcgf6+qibLxJovaC1rmuDhEXdMACdN0X4ovHRfhulhGhrg+XaFsNBbws7XKbQQr/oZs6rSL5/m3BpE6l0bjJt/BDtNpqua3qg1mZkkFsgW1bGgO7xWorbNxrcpbhXvaQCIdTGuls08Ny042S+0cpbBhi6AgweBxznxUwZpMMQTUZJd+HLrpJnkrT/AGfxH9GfVvzW85xl0quhKFIxmzatJuZ9NwaNXagczl0HM2UTEOyNzG7TMFpDpIE5bGA7kb2KfeF0onWSQUawyh3IGCOOgI/JOZeKOxdQZkpPBHKUp6MN5T9WXci7K442lHYYWVJdaZCSejFZT2XiTpTrifw0qu7mW/knDsSue9RrO/aY7/2svN9p7MrUZ65+XWzqt7WIiSVUOrNO8n1XBj0O/wDT187NrDWm4eJaPi4Jp2DeB9weNWgPjUXmuA2J13826meU3/skSli9ktpGHvp5uAknzgW80sh960eMoVWvJzsP/eo6EyWk5zOunyVHiRDrAcIBBEg8Qb+ITeH2WandvztAA3mStz0Q6BVMRDmDLTFuue21v6Jv3jz057kpxl+M7VT0X6F1cbUZTEsbrUcR3G73EcTEAbzyBXpez/Y3g2d81apOsuDR/cAPvWj2B0ao4QltIGXNGd7jLnkGxO7ebAACVdKukJ4z7V+imGwdOg7DUhTLjUzmXukAMAnM473buK1fs12HQOzqLn0KRqHPJdTYXWqPAkkTYcVWe3GsW0sKW6l9QTwlrTI52Wh9mNLLs2gDr+knxNVx/NPqGip4Om3usY3wY0fAJ4GNPcihdVABq+PvVbtrZbarc2jm3BjUDcfnqrVBWHZPgfggfXkOO2hTeJo1KeaZcDZztd5IcdTabyh2ftCwY4gkfezczAcIkaxv0WNxjlU0dpPnW0Hjaxjeq/tP9ND0g2I51V+RhdJsbEkgAEZiQfLmqSjhqge8EOOUxvMRunxn0VltKuRjKl9W0T/hAqvw+NIe8TYvd71JtJ0b7lXXuO3neCqyi8CpSncTrfUWt5qT0KM0sRyLh/d/iqvFd7yHwS/0Gz2a8V61FurnVKbfUjNu4SvYs3a/rT6NcfyC8R9ndLNtDDzuJd/YpudPuC9nxD4a48GVD6Nj81Hj5XlNpvANq9JXvqOc7EOk1CY60jLcxYG0BFhMZWqz1dao+NctV5j0Ky1LZdStVORjnXl0DQTN1oNiUXOqtAc1pZTu5jWh0TlDTmb2uJN7wtJz94L4r17e2j2dXxDcNjKRdU7dJjhLnXy16TXAEne2oQeIVT0ZohmKaXtPVk9XUMdzP2Q7iC1xa634Vd4TDuHWg1HvzYfENAcGWIouqg9lovNIKvwtM567ZkkBwJiZiQbReSPRaT6wvLMLCYsMx1ajTBAD4tJBHWMOm4AFy0WP2q2kAYLpMWvHCfNYxlTrsdiXut1hcTyLodbwI9ys+kFNudpGYFxBMaugAiwN/OFHLlePHWnXav8AA7WbUFxlda2uoB8ryPJS/tAWR2c4CowN7BOUOYWzu33sTbwWpDVXj59onlwynevH0ENSuINjofggKYqvOlu64+kfNaaXU/TxHZFtw38l1MUu6PAfBJPYOrxurSe6Dlc6dDBM8feUm4CodKdQ/wBR3yXp/Qu2BYJNqtUe6mfzV5hjYeHFc7Z5Hs3AYljw6nSrA6T1TjANjq1Wuz+jNatXOdry9zzDA3tvIPeiOy3iTA+K9Rp7KdiHsYyqaXakkAOkAExBKudrYFuz8Nmw3Ze57Q+o4Bz3yHd5zgd+4QBuG4o0Toz7NGMAfiYcRcUR3G/tn/5HeNvFYrpV01xtPFV2MxFRlOnUcxrWlrQ0AkNHZaDoF6L0J21Vrmr1r8waGkWaIkme75LyHpo0DHYkTfrn8N5nWUye79HMSamHwz3Elz8OxxJ1JLWEk+atpWe6I1QMFhJIEUGg3FiAwRKvDVExInhIn0QHm/tyP6DDHhVf+4Fd+ymrm2ZSJv2qo/xCqL27f8JhzwrH30z8lfey2k5uzKAeIPaI0u1xzA28UBrpXUKSAJC82SQvQHzRtI3KperIO6L/AAV5tmnFR4kWc7W0wTZU1R1immrjbB/3o82Yf/xBVJMPd+18lP29VjEg/wD1UD/hBVdOpJd4oFazoKP0eJ/aP7qrNodmp4x8CrPoAeziBz/9VB26O0zxKn8rab2R0h9vbE9mnVNzvgNNt3e969c2m6KNb/o1vg1ecezTo3Uw20Kn6RtWl1DstRhJY5zjTJAJAuNCOS9Uw/f/AKrv3mpcZkDw7D4IjDU6bHtY57W1HuJgdu+4SY03WCosVWo0HkUSaji4Oc6AGkgzlA1i5147oXsPSXoXgzVaXNy5muAptcGA5BMN3N10Q4XofgaAAq4CkAT3i8VCNLkHcJuQLWXPw8PS277r0fJ/Lvlk49fUmSMdsCuatWkCILnOZHHPSew+5ypaWLa1zXyCCxgN9OyJPlA9V7hh+jeHpy6hRpUnkECoymwubIiQSLr58PZa4TJM68pGgXV2ryrwi72RsjN1tcODutbXqMaAQWjDvpTJNjIeRaY3qRiaWZrXtEmQ1xgkxbT+qI8ymugzTUxLaWb9G2hVDoMFrHVG5oA0BOWeUqBTq1sPiWU85d2iCBByhpgk2BHnxRy9zKqerKsNkU4rvucok3vJdwJ00n0V5UxDWiSQAqPGYo0i4tF3ATbfckzxuFT1n1HNzk2Npnhy3BRx5TjMh2bdaCt0npjuguKYd0gaTJBb2XAb5Jj5LJ0wZjVxtYIX1nmIaTv8jAm3on3pY9CwuLaWNIO4fBJedtqV4GXOBuuUlfcdWo6LbVpswwpl0PNZ0CDMOZTANhpIN+StftxZvbYkTnaNJmL30KsMPs13dbTA4uNNzB4QdTqhx3RrOwktY92VwzEAZZGo7Kx739Nes/ax2BjA11Ov1tJwOaGNeC9xykBgH4iY14q+26/7ZhS1oFNwqd2o9jTDSRmudCCvC3YE03OZnAMFhZlkExEz5yq7+S5DnARlie6ZJ4N1I+C1iHvOwNmVKFOvLqZzMDexUDoc5wbfKba+5OVgD3CW5ry0CQXvpka2iHjyWS9iezw6njGO7pdh3S0xOU1DEjmBK9Gp9GaQIINW0D+cdcQBBjdAHoOCCZuntEy4dqWtbMB3ZkUyCDHaBkTH4jzVls3EEPk5obnMXOlS4AGpF2KcejVIFgDqojNBFR0gQOwDubbQKVg9hU6Ty9ue5Jyl5LQTqQ3jzM6rS85Z8iJwz8vMPad0kZjtmUqtNjmBuKLIdEyKTjNuRC3Ps02gK2zaBa3Llb1ZEzJpgNLpga6xzVF7b6Q/k9kCAMQw2A3sqSVpOgWJoVMFTOGpOpUbhrXRNuyXGCZJLTvWa2hXUzQrF0giCNwM23GYHonsp4FBuJIar4Gl9Buk7hMW8UqJJaCRBO4GR6wJ9EDHzH0xJGKq8G1H+pc63oqqi7rLMa4ngBJ93Na32o7Rolwo08OKT6VR5e+QTVLo7RMZiN9zaVjcFWc0VchIJaDY8HsO71ShVs6GDwj61b7Y51Itw1IUu8M1RrC0jsgzcDWFjMLUF5+tFdYjHfZsUx0CuOraXMqlzmy5txAI0JtCjYt7TmORjCczsrW2aDuHIeO5OUYvegN+vHMX8ijxGyalbEMFOm+rEucGNJyjQExMCY1WM2Zk65ofdpsYMXjiea2Xs56UUsBi65qMqObVYGNyNaTIeHCZcBEA3U2bcOfHo3R932Z7uyQ4YSpVLHWOZjaRcDvElym+zvpydo1K00RS6pjdHF05ncwI7vvVP0Vwr8XtPGYhrJw9Wj1bhmZmbnY0AWdvyO0J3LX7A6F0ME8uo0HCRqXB0ETES7g5/qnPQc6R1qjK9J7KbagyVBlcQ0GYLm5iCASBYHW67SrPa1gANcVGZDncC5jzJyuBFm3EgyezvgTY479Jlmi5wa64LGkC0aSUeHosd3GU5BuCzKWnW4LZB3qbL+KucpPsSMKXZGZozQ2YECYEwNwXy7jNqZaj25ZGZwPqbjgV9REP4N9T/lXnW1egmzHVXl5yPLjma17oDpvE0T8YVM77QPZ6Gvw1LK0uJdiSCModZtEd4xYS7s6GVW4yk41HWLocR5CZsSIsJiVv9j7Hp0RQGGazqgyuAc7rlzqcuJLJ3EaLCbfoOZXe1xb2nOMtM2Lo/CN+s3ujlf0fGIuPwTa1X/dqmbKO0wyLm4O4mwEiPkAq4Os1kPaB2rAua1paQdx1gx6700MHaRBm83nxlNPwTQ6Cxk8YHyXPu8v9rzI6cKJlxYeUZo90e9B/JzXO7LJEfhGs+fNPMaARp4f6KxZjKURlc24PZdIkTBgxpJ371d42fPZaz2Kwrg8gAgDdOlvFJaCqKLnFxcSXEkktNyUlheHk35/0a3WU8ksv1CEPTeLxYp03vOjWl3jA0XThMX0jwYFZvWPawPcyGNp0xYuAkuufMkBeeY4FlYtJ7bXuBJ45iD42haDE4o1aj31g57nBxbDiAx9sro3gCRCqdt1n1MUS1re2c1x94iCZ4E/FXPSb7bD2bdJ6eCq1BWsytlGdpBylpNy2ZI7W644L2XBYynWYH0nh7Do5rpHh48l81VKD4a5sSRN721MWtED36IsJtzEYUvqYeq+kSRJabEaQ5plpM6WTD6Tq0u7GbXcRadSfrgmquHqF3ZqEDgZn1ELwCl7WNoiM2JJH/Toz49xTKXtG2pUMNrgki0U6UAfjJyWHDfrwQHsOK2FTxtBraz24inIdILw1zmy2QWP3XGvFeTbex1Ck/EU2VatJ1Bwo06QqVQDkqOae64WDIg62Uil01xos7aAn9ShRgeeRZbaex31KrsQa3Wuc8vccoEkmSbWHolTSqWOe27euE65X4kTpezrldO0av4q9z/SYr/MqprnggZSW37QM6CYNraJnB9IjTqMflktc10ZtcpBj3JkvPttQtAJrnjNTE3F7d6FK2NXzVMlR9enTggZamJtwAGbRWdL23vH/ACzDYC7yRbhOnNHivaqcZSfQ+ynO64cx47IZDnEyOA4hRdV6YXpftRlauXU89wA4uJMltrTuAAHkq3ZbCaggSIId+yRlJPqEOOrZnuMRc666pzZmLDMxIcQQNPHeJgqomtxswPqF5pgWaX1CHgQJ1jfpvsPhRbbFPvNADoIJbYOkakC08xrPmubH6Yuw3WdXP6VhY6QD2TPO38FW1do03NIOb0HlvS6w9qrcrikTRo53d54hg4Dj9cuKibLwXWvuIa0S48uHn80WKxQrPdJhoBDfLQ+f5qiO7N6U4nDgihiKtLMZdkeRmgWnmJPqVYs9pG0R/wA7X83z8UGD6JF1NrjnBIk92w3WO+ENXow2Ow8z+sB6W0U7DxYYD2n7RpkEYtxvJDmscD4y1e0dDemrNpUs7CKeKpAZ2biOMaupuPm084J+ba9BzHFrrEKfsPbdXC1m1qLi17DI4Eb2kb2kWIVE+sMNig8G0OBhzTq0/mN4O/4Hm5rAdKOl1TDPw1amGA1qIzB8xcNeNHC4JIH7R4qFT9ptcju4f+9/nSN6BiT+kb+zU+NNeVdIagFd74k5nfvusndse0/FNyuYzDXDxc1D+EnR0cFU4rZGNeW1sV1VFpl4Y18ufmE6NzW7W8hGae4F+0XnS3go5k6owEoSkk+C20IYiyrsLoCZOJIuqKSA9Dkb1W9IBOHqxwHoHAlF/KHP3IKuKYQQ4Ag6gxfyUKx58/C2zHQTfgIkn3Kgr7QcctQMABJAkySAQ4GBpGX4r0jpBh2V8O6k3sk3be0jdbcsJX2LlphoeDUJjvRDb9kN11JlV2Lqer4cso0XnsSXxcdkiDBvpBIuoFbEUcsGNTYGd9r33W0VjjNjUqNIugvG86m4O/SxQYrAkZRTaC/JIs0am53fRRpYoKhYaYsezJPO9mz5+4q2w9MhopjV0OeeJImOQA+Cd2/FOgxjozuDTaNGxN/E/FStn0OsquA3m3hE/AFGjEOtVp0/uZo1JJHwPzSwuKbBqUpERmYTMA6EH7zee4+Uu1aeWuKbmuL2lxIyk6EjNbh8FFpQcSctgWvDgI/DvPiAfRIGdsHI5r2Ehr9QN/EcN6iP2PSJ/wCIZM6AH8yndpO/Qjk8fAoXdGq5cS6k6Lxdt1UBh2ygH5DUa3Q5nSBfhAPvUijRoM0dVquiD1YIF7Ac/W6c2ps9zqrWNYXOyU+yP2QL+avPs1LC0CwPpio8dp7zoL2a0SSY9fAXCZjCVoq02Na3MXhrnHtTmIbE8p1G9c2rgXDEVgy+RxBjwueMJ7DPw1NzbvqlrmmQC0d7WNTpYIMdtRhfULWua5xJMzex1BPP3oNWdQ4aiPGwnhKcxWHawwHB5O9ptFo85n3J92IHVhucmQSZtwIaBvEg35lQ6GKLHZmgSNCYMb5E70gvdoN+zYdtLSpUGZ/IHd+XkeKrtj0s9Vki2YT4C59wUPGY99VxfUOZx1PlA00V70RwecuPAEebrfCUX4caZuJqENe2m9zHvyNLRJOsuA/CINyQh2zgSAXAZXNBkeA3K0wO06lN4aCOraGhtOCC9uUw6XWaZI8csyJUnbjg5h4tkeIv+Y96x3K0x5ri8OXMLvvC6rMy0WK7JI3aKjqYsTamwRwBv45iVtKyxvOkjwMHgJeyoZe8AOD+yWUyAQLggg2OkFZt+12T/N0v/wAWqpoYl2YPbDS0gggAXBkaLSY/EYGu7OTXpuIEhtOnBPHveXOJRmHbqJica002RAHbPZbA+6LcT2QvSulfSKg5lAU3h8tDBlnXKBroNF5btGsw5GUS/q2NIzPADnFzi42BMCCB5JzDY1zQ0AN7OktFrkz6lP6PjXBhTjaRWdZt+r+r/Z/inae2KhcCXW4AAfklhNEygnBh3HutJ5qy2fSpuY14uCLT8tAVOgcljfJW04RSDZ1X9UJK7hJL/JT6RmX7ZPAJl+0qh0J9FynTJ7rfj+QThwNQ3yxzMD94rXYy9mDiHnefX5JsQyTlaJuTABM8TqVJdhONRg/rE/BN9TTH3nO8GgfvJBXYjpLh2S0gnk0f5oTP+02HLQAXthsQWu5Re/0VZmnS/oQf2j8gFzqqe6hRH/bafe6Uwx21NqtqEtYOzc5jbdeBum3orHYW0yAyoO8yA62sd087fmtG3BMH3GDwa0fAIKmBzakgfhEAecCT6o0Y3OwemODIzvinUIAd2cwcAIsRf185iVj+mO1sHmf9kpZXPkveSbz+Fsw0TfiTwGtM/Yx3P/u/xTL9jv8AuvAPEtmPAT8ZTmEoNrV4DWb+8fMWHp8VCbtOoHSHO1mMxj4q+PRGTLqhJOvZ+ZTtPolTGrnn0H5JkocdtZ1R+eIOVrdT90RM+/zUEuJPMrXf7K09xePMfJCzoqyO0XHwgfNAN0NnNpUQC0Oe4gu13izAQbATqiGHwwMmnVBiwztezTl1bhHiVIxOGdSaC1rnAagwSLRNlWtx43kec2kgH+6EtPETE4SXRLi3m2I9CePFMuwhaIF54taPfJKn1cW1xJL2gkceaB9RuYQ8GGk2BNwQQLJ6MUjmwVregeJAzsOpIcOYiCoGG2C+s8HKWs3lwiRyGuiuKPRgsqipSfkjdlJtwJzJX3BF3titSp5HVWFwElj7kZoJh4mDfKBOgPKENPEl9NxIiQTHCxgD63Lrdq5IFQFnGR2f7WigbV28wNIaZka/XwWWNGc2riZdb63Kni6kOJcU7h8NcWk8ImfJaz0zphidaFs9j9FmVWTUpmkeRPa5gO0U6r0IpZewH5t0vEefZU3ySXFdKwjWp9hhaih0FqScxHIgi443NlOodA2/feRyEH1JT/yQdKx9NynYTAvf3GOM2kAx6rX4boVRaZdmdwBMesaq8p4drAAAABYAfJRfLPwqeO/lX7CwbqdIMcIi8+PJWYshKErG3braTB50k2QkkplnY6odXu8jHwTJdxMoYXIXZjiGXIZXMqNjEAm05TmYCwSe/d6I6FLeVNMdJlr6oKgKl06S5XgBR29r6+kCF3KjRAK2ZrKl1afaxEKSDxGypZVNbRRigjTxB6lcODadWtPiApxaAibRcdG+5LTkQW7OZ/Rs8co+ScbQaNwHgransZxHaMclLpbJY253cVF5xU4VSUqE6NJKmUdluPJWzHt+42fAQPUrppuOpDRwHzKi81zhEVuzqbO9c8/lvUavsGhUN8NT/aLAPhBVrTptGgvx1PqnCs+y+sUlLohhWmeqYT5x6SrCjs9jR2GNaOTQPgFLhLKleVv05xhtlIIsiOEg6EtVjmRcLYRF6HMgEhsul6AuQCIQGy456UKgFJHlSQGMShHlXQF2uELWSnhYI2tjcuCmSVOngAyfr3J4OATgohcjklunmOteT6IKzNE+1sLjhMJflWGGsRhikMwxOgKlM2Yd5hF5QTjagtp/UpxlOdBPgrSns9o3SpbKQGgWd8i5wVVPZ7zwH1yUqlsn8Tp8LKU7FNBiZPAXPuQGs46ANHP5BReVq5xgm4RjdAFz7S0WbfwH0EBpz3iXe4DjZOtEaQBw/wBFFVhS88Gj1PyXRQbvlx539BuXTzP14pN8AjTw5fwXA0eKHNxXS4KVYIFCudcudYgY6uGqhD0QAQZF5XC4LsoC4IAi9czJhzkJeqhHs6HMmmooQQwhqPXHVQN6AmTrKYKT9SknAAuIDNsolSGUY3JxlPhfwR/Z3HdHM/JdVrlnFGc26ca2FIbhD4+73J6ns++qi81ThUIu3C/gnaeEceStmYcBdcLqO6+ivZguN1NoYQDcgfWANyAff6LrqjnaNj9o/kp21WRLa0Dcma+MaN8nh/omm4cxdxI4Cw9BdOspAaAAch71JmRWebhuUfra+gRClPecXctB6J5zF0g7o8580tPHWMAECBp/BLq+K6J8UTQlqsKOC6GrspBIF1a7lShC56DC5qEtRgkpZUA11aQpp5cL0A3HFJzk5KZqIBt9RA6pwuiISyphxrkYak0IwEyKE0ahTpCFzQiAIbKcDQE3mRAoDsJJJIJEYLDxTmLFx9cUklpUQmBSKIt9cEklN+qdULajyGGCRfcuJIKu7NaMjTFzMnippH16LqSKIcaL+YQU93n8UkkqqHmj4riSSk46NPRDxSSSMmb0mHVJJBUmn680A/JcSQZ0LjxdJJBVyUmpJIMFRMO3riSqB0/kPgER/NJJMnGpxm5dSUmF6EpJJwE369EZSSTSApJJID//2Q==">
            <a:extLst>
              <a:ext uri="{FF2B5EF4-FFF2-40B4-BE49-F238E27FC236}">
                <a16:creationId xmlns:a16="http://schemas.microsoft.com/office/drawing/2014/main" id="{FAD6ADFB-2147-F798-371E-8CBF161D9845}"/>
              </a:ext>
            </a:extLst>
          </p:cNvPr>
          <p:cNvSpPr>
            <a:spLocks noChangeAspect="1" noChangeArrowheads="1"/>
          </p:cNvSpPr>
          <p:nvPr/>
        </p:nvSpPr>
        <p:spPr bwMode="auto">
          <a:xfrm>
            <a:off x="63500" y="-896938"/>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A8CDD7"/>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C0BEAF"/>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9pPr>
          </a:lstStyle>
          <a:p>
            <a:pPr>
              <a:buFont typeface="Wingdings 2" panose="05020102010507070707" pitchFamily="18" charset="2"/>
              <a:buNone/>
            </a:pPr>
            <a:endParaRPr lang="en-US" altLang="en-US" sz="1800"/>
          </a:p>
        </p:txBody>
      </p:sp>
      <p:sp>
        <p:nvSpPr>
          <p:cNvPr id="35847" name="AutoShape 8" descr="data:image/jpeg;base64,/9j/4AAQSkZJRgABAQAAAQABAAD/2wCEAAkGBhQSERQUExQVFRQVFxYXGBgYFhYdHRYYFxUYFxcVGhcYHCYfGhojHBYXHy8gIycpLCwsFR4xNTAqNSYrLCkBCQoKDgwOFA8PGikcHBwpKSwsLCwpKSksKSkpKSwpLCksKSwpKSksLCksLCwpLCwpKSkpLCksKSksKSkpLCwsLP/AABEIAMIBAwMBIgACEQEDEQH/xAAcAAABBQEBAQAAAAAAAAAAAAACAAMEBQYBBwj/xABJEAABAwIDBAcFBAUJCAMAAAABAAIRAyEEEjEFQVFhBhMiMnGBkQehsdHwFEJSwSNicrLhFTNTgpKio9LxFiQ0RHODs8JDY5P/xAAZAQADAQEBAAAAAAAAAAAAAAAAAQIDBAX/xAAjEQEBAQACAwACAgMBAAAAAAAAARECEgMhMUFRBGETcaEi/9oADAMBAAIRAxEAPwCVCUIoShek4AwlCKEoRoQqeMp1S+nIJEgtOtovG8c1SVdqYfDvDCA4HVwghp8PNF0mpikWVMpIB1bq3+B4clndpOpVDLAWSbjcBbSdfdquLy+Wz7mt+HCVza+LbmqMpsp5CZBGoEagi3kqEMF8xvHvKlPaAJtINgPinMViGuyGmwMLQJvMkb7+G9cvfs2kw1hmNIl53wdfcN/8F3aWKZZrBDYEXkxAEu4EwSmRXklzjDt0QBrfTTjYKNiXzEDSb7zJ38StPxhrVuF/QB5AMixBmLAwRqPgZU7YW1KFNwe8TmJBuJGmosCLAza866qm+zuyjLNheCddCdN/5ruC2WKpjrGNdwJudYiPDykeKvjc+RFn7a3G9P2dYG0wQ0O7TiAcwE2AmwPGVd1NqPfTYaLJc+DJEtaN97Zj4eqx2zadNoDalMkSDmbJMB0yBpBiOO9a7Y23zVEGi5pE6aAAWJkCJ4X0XRx8lv2seXGT5Fxuk8FitsbSc+pOaAD3RNwOA4qVj9pYhpdBIzk23Ni2UFUuIfcOvz0Mk3mYkhcX8rz9s4T0fDhntxzzctEcCQBfeb6jRHg6rmhzrZ9Rvk8uFp4oG4lz2lro/FeAANAPWPVMsaPwb+e7mVydcmtKk0GSSHtIJFibXO88rhS8Bixh6oz5gRc2EFpHD850Vb9tlwABuYOh3+/VPYouqVHE9objEbyIHKBMLThbxnb5gs1qqfSZpmWEWt8LiLIML0pbfrbXgZQb7llqDnNPdLRwm4PHwUmniqZtXY5w+6Qe0AeB8R8V0eP+Tz5X6zvCN7TeCARoRI80Sh7FnqWgscyBADjJjjPzU6F6s5bNYUKSKEoT0gpQihcAS0OQlCKEoT0BhcRwuZUaDTqDTctaTxIC4noXUsgIOsJ3ooQubIRtbZZ60xyFxy7VflaTwBKztbpQWyYGnkOc/Wqjn5Jx+jjxt+HDUqODmVgHNcHFpFssfdPhxWMfUi+UXBEHQ3sfT8lOxm16oe15MkAtuNWu5DkdVVYg6DlbzXn+Tydvjq48cRqwkzEXmyH7QcmUWGvvRZXEzaELQII+Ea7r8FEq8HS2ccvWO7k2Nu1eOyLaE/UKPibRefDnf3Jyk8tBbProJHNAWEmDw9PqyvfySfgZa0Ge0d1ogARrYze3go2LeDULyAJvDRA0iITnXbhe2qZNHPAzAawT63+CmbQe2ZiXl4pteWMqENdzC9Nw+Mp3pscHPay8XFhvItPJeW0qdRhytnM4RAkkg6tjyWj6O7fZQfD2vGa0kzoOzDfUW5Lq8fLPTLnNdxe0HV87andDrREzN48k114a0taBFjEE5T4mfoINrY5rqjyGuAN2zocwuRm0Ch9blgDLaJgyZI1G7/VefZz7WaqSDp1xckmYMmBzgct10qr7gXEiREXBEnfAP8U7QlzHCwDmmQBJuRrJG8AQmGsI743GDIEeo43jxV8eM+GJ1UAAXy8C7ibu9finquUgBjYF4vrobkm0JjGS0uzgEtgXjQfrDXUGOCdpVGmak5RAb3dTk7TRFiNL68lp12ZSQjizMB2ultOYv9SlVJIkzbRwaYB5nwGiLF0YIaQNCZ0IcTqRpy8ldP2BUNAVB+kDgCAyQG7yY8vVLj4/0mr7objTUoZXFznMMEn1AB3wr+FSdDXzh4hwyucDPGZsJMeFlfQvT8d/8yuflPdBlSyo4ShXqQZVwBHCQCNGAhKEcJQnowEJZUUJFGjAQkjSRowNEgtBboRb6KcQUKIY3KNBzRkrDWme1R0jxZYwRMlwH53WYzh+YFtiONg7d9clf7WrNrNIAOYGG635+5QGbHNxZoMTxkb9fH1XL5eW11ePhc+KLF4BzQWukGLEza5PhpGiparTqflobLb7UwksHak0m2HImLzfzncsZigXF3EHyCw9auyz6Bmg8Z+XrC5TdeAN0+McfrcjbdpJ3kt+uSjtpHNDdRPHTyRJukcqUQRLiZ11XSQxovu9b6poZjbgm6jDN9Leac4/uhMFFws5pEXOtmwCDPAzrzTbWd4zppPqiweKqMaTqCMvavabjwn0hdo7Pe7RpMmQADCu8YTlTDODRVLu8SOdgL+F1stgUaNV7ezm/RgSdx0yi0Ec+PFVOz6OKJpsNCs+m1wMCk82kSJDdOS1+FcG1xRFIsbTBaS8Frs2sAHURvWnHGfJU7WwlFznsccjjEOAHdAsOQ+SyuIolhJII3gu0i/vK9DfsptV78wy5XN0i4y902sPBU3SXo/mdmYx7iYEbja7pGkaXS5cfycsUWBb2msaZESCbZgQSW+RB9ULHsa9wezrILm30/nLOgaW/Ncr0i2CWuD2mzbixE5oJJGsx48U28j8LR5Kfz6h1G2lUPWVMnYbJGUaQOU8AEdB4LQ0vkO1gGxuT85Wh6NYHrG1iQIFN5iBcgf6+qibLxJovaC1rmuDhEXdMACdN0X4ovHRfhulhGhrg+XaFsNBbws7XKbQQr/oZs6rSL5/m3BpE6l0bjJt/BDtNpqua3qg1mZkkFsgW1bGgO7xWorbNxrcpbhXvaQCIdTGuls08Ny042S+0cpbBhi6AgweBxznxUwZpMMQTUZJd+HLrpJnkrT/AGfxH9GfVvzW85xl0quhKFIxmzatJuZ9NwaNXagczl0HM2UTEOyNzG7TMFpDpIE5bGA7kb2KfeF0onWSQUawyh3IGCOOgI/JOZeKOxdQZkpPBHKUp6MN5T9WXci7K442lHYYWVJdaZCSejFZT2XiTpTrifw0qu7mW/knDsSue9RrO/aY7/2svN9p7MrUZ65+XWzqt7WIiSVUOrNO8n1XBj0O/wDT187NrDWm4eJaPi4Jp2DeB9weNWgPjUXmuA2J13826meU3/skSli9ktpGHvp5uAknzgW80sh960eMoVWvJzsP/eo6EyWk5zOunyVHiRDrAcIBBEg8Qb+ITeH2WandvztAA3mStz0Q6BVMRDmDLTFuue21v6Jv3jz057kpxl+M7VT0X6F1cbUZTEsbrUcR3G73EcTEAbzyBXpez/Y3g2d81apOsuDR/cAPvWj2B0ao4QltIGXNGd7jLnkGxO7ebAACVdKukJ4z7V+imGwdOg7DUhTLjUzmXukAMAnM473buK1fs12HQOzqLn0KRqHPJdTYXWqPAkkTYcVWe3GsW0sKW6l9QTwlrTI52Wh9mNLLs2gDr+knxNVx/NPqGip4Om3usY3wY0fAJ4GNPcihdVABq+PvVbtrZbarc2jm3BjUDcfnqrVBWHZPgfggfXkOO2hTeJo1KeaZcDZztd5IcdTabyh2ftCwY4gkfezczAcIkaxv0WNxjlU0dpPnW0Hjaxjeq/tP9ND0g2I51V+RhdJsbEkgAEZiQfLmqSjhqge8EOOUxvMRunxn0VltKuRjKl9W0T/hAqvw+NIe8TYvd71JtJ0b7lXXuO3neCqyi8CpSncTrfUWt5qT0KM0sRyLh/d/iqvFd7yHwS/0Gz2a8V61FurnVKbfUjNu4SvYs3a/rT6NcfyC8R9ndLNtDDzuJd/YpudPuC9nxD4a48GVD6Nj81Hj5XlNpvANq9JXvqOc7EOk1CY60jLcxYG0BFhMZWqz1dao+NctV5j0Ky1LZdStVORjnXl0DQTN1oNiUXOqtAc1pZTu5jWh0TlDTmb2uJN7wtJz94L4r17e2j2dXxDcNjKRdU7dJjhLnXy16TXAEne2oQeIVT0ZohmKaXtPVk9XUMdzP2Q7iC1xa634Vd4TDuHWg1HvzYfENAcGWIouqg9lovNIKvwtM567ZkkBwJiZiQbReSPRaT6wvLMLCYsMx1ajTBAD4tJBHWMOm4AFy0WP2q2kAYLpMWvHCfNYxlTrsdiXut1hcTyLodbwI9ys+kFNudpGYFxBMaugAiwN/OFHLlePHWnXav8AA7WbUFxlda2uoB8ryPJS/tAWR2c4CowN7BOUOYWzu33sTbwWpDVXj59onlwynevH0ENSuINjofggKYqvOlu64+kfNaaXU/TxHZFtw38l1MUu6PAfBJPYOrxurSe6Dlc6dDBM8feUm4CodKdQ/wBR3yXp/Qu2BYJNqtUe6mfzV5hjYeHFc7Z5Hs3AYljw6nSrA6T1TjANjq1Wuz+jNatXOdry9zzDA3tvIPeiOy3iTA+K9Rp7KdiHsYyqaXakkAOkAExBKudrYFuz8Nmw3Ze57Q+o4Bz3yHd5zgd+4QBuG4o0Toz7NGMAfiYcRcUR3G/tn/5HeNvFYrpV01xtPFV2MxFRlOnUcxrWlrQ0AkNHZaDoF6L0J21Vrmr1r8waGkWaIkme75LyHpo0DHYkTfrn8N5nWUye79HMSamHwz3Elz8OxxJ1JLWEk+atpWe6I1QMFhJIEUGg3FiAwRKvDVExInhIn0QHm/tyP6DDHhVf+4Fd+ymrm2ZSJv2qo/xCqL27f8JhzwrH30z8lfey2k5uzKAeIPaI0u1xzA28UBrpXUKSAJC82SQvQHzRtI3KperIO6L/AAV5tmnFR4kWc7W0wTZU1R1immrjbB/3o82Yf/xBVJMPd+18lP29VjEg/wD1UD/hBVdOpJd4oFazoKP0eJ/aP7qrNodmp4x8CrPoAeziBz/9VB26O0zxKn8rab2R0h9vbE9mnVNzvgNNt3e969c2m6KNb/o1vg1ecezTo3Uw20Kn6RtWl1DstRhJY5zjTJAJAuNCOS9Uw/f/AKrv3mpcZkDw7D4IjDU6bHtY57W1HuJgdu+4SY03WCosVWo0HkUSaji4Oc6AGkgzlA1i5147oXsPSXoXgzVaXNy5muAptcGA5BMN3N10Q4XofgaAAq4CkAT3i8VCNLkHcJuQLWXPw8PS277r0fJ/Lvlk49fUmSMdsCuatWkCILnOZHHPSew+5ypaWLa1zXyCCxgN9OyJPlA9V7hh+jeHpy6hRpUnkECoymwubIiQSLr58PZa4TJM68pGgXV2ryrwi72RsjN1tcODutbXqMaAQWjDvpTJNjIeRaY3qRiaWZrXtEmQ1xgkxbT+qI8ymugzTUxLaWb9G2hVDoMFrHVG5oA0BOWeUqBTq1sPiWU85d2iCBByhpgk2BHnxRy9zKqerKsNkU4rvucok3vJdwJ00n0V5UxDWiSQAqPGYo0i4tF3ATbfckzxuFT1n1HNzk2Npnhy3BRx5TjMh2bdaCt0npjuguKYd0gaTJBb2XAb5Jj5LJ0wZjVxtYIX1nmIaTv8jAm3on3pY9CwuLaWNIO4fBJedtqV4GXOBuuUlfcdWo6LbVpswwpl0PNZ0CDMOZTANhpIN+StftxZvbYkTnaNJmL30KsMPs13dbTA4uNNzB4QdTqhx3RrOwktY92VwzEAZZGo7Kx739Nes/ax2BjA11Ov1tJwOaGNeC9xykBgH4iY14q+26/7ZhS1oFNwqd2o9jTDSRmudCCvC3YE03OZnAMFhZlkExEz5yq7+S5DnARlie6ZJ4N1I+C1iHvOwNmVKFOvLqZzMDexUDoc5wbfKba+5OVgD3CW5ry0CQXvpka2iHjyWS9iezw6njGO7pdh3S0xOU1DEjmBK9Gp9GaQIINW0D+cdcQBBjdAHoOCCZuntEy4dqWtbMB3ZkUyCDHaBkTH4jzVls3EEPk5obnMXOlS4AGpF2KcejVIFgDqojNBFR0gQOwDubbQKVg9hU6Ty9ue5Jyl5LQTqQ3jzM6rS85Z8iJwz8vMPad0kZjtmUqtNjmBuKLIdEyKTjNuRC3Ps02gK2zaBa3Llb1ZEzJpgNLpga6xzVF7b6Q/k9kCAMQw2A3sqSVpOgWJoVMFTOGpOpUbhrXRNuyXGCZJLTvWa2hXUzQrF0giCNwM23GYHonsp4FBuJIar4Gl9Buk7hMW8UqJJaCRBO4GR6wJ9EDHzH0xJGKq8G1H+pc63oqqi7rLMa4ngBJ93Na32o7Rolwo08OKT6VR5e+QTVLo7RMZiN9zaVjcFWc0VchIJaDY8HsO71ShVs6GDwj61b7Y51Itw1IUu8M1RrC0jsgzcDWFjMLUF5+tFdYjHfZsUx0CuOraXMqlzmy5txAI0JtCjYt7TmORjCczsrW2aDuHIeO5OUYvegN+vHMX8ijxGyalbEMFOm+rEucGNJyjQExMCY1WM2Zk65ofdpsYMXjiea2Xs56UUsBi65qMqObVYGNyNaTIeHCZcBEA3U2bcOfHo3R932Z7uyQ4YSpVLHWOZjaRcDvElym+zvpydo1K00RS6pjdHF05ncwI7vvVP0Vwr8XtPGYhrJw9Wj1bhmZmbnY0AWdvyO0J3LX7A6F0ME8uo0HCRqXB0ETES7g5/qnPQc6R1qjK9J7KbagyVBlcQ0GYLm5iCASBYHW67SrPa1gANcVGZDncC5jzJyuBFm3EgyezvgTY479Jlmi5wa64LGkC0aSUeHosd3GU5BuCzKWnW4LZB3qbL+KucpPsSMKXZGZozQ2YECYEwNwXy7jNqZaj25ZGZwPqbjgV9REP4N9T/lXnW1egmzHVXl5yPLjma17oDpvE0T8YVM77QPZ6Gvw1LK0uJdiSCModZtEd4xYS7s6GVW4yk41HWLocR5CZsSIsJiVv9j7Hp0RQGGazqgyuAc7rlzqcuJLJ3EaLCbfoOZXe1xb2nOMtM2Lo/CN+s3ujlf0fGIuPwTa1X/dqmbKO0wyLm4O4mwEiPkAq4Os1kPaB2rAua1paQdx1gx6700MHaRBm83nxlNPwTQ6Cxk8YHyXPu8v9rzI6cKJlxYeUZo90e9B/JzXO7LJEfhGs+fNPMaARp4f6KxZjKURlc24PZdIkTBgxpJ371d42fPZaz2Kwrg8gAgDdOlvFJaCqKLnFxcSXEkktNyUlheHk35/0a3WU8ksv1CEPTeLxYp03vOjWl3jA0XThMX0jwYFZvWPawPcyGNp0xYuAkuufMkBeeY4FlYtJ7bXuBJ45iD42haDE4o1aj31g57nBxbDiAx9sro3gCRCqdt1n1MUS1re2c1x94iCZ4E/FXPSb7bD2bdJ6eCq1BWsytlGdpBylpNy2ZI7W644L2XBYynWYH0nh7Do5rpHh48l81VKD4a5sSRN721MWtED36IsJtzEYUvqYeq+kSRJabEaQ5plpM6WTD6Tq0u7GbXcRadSfrgmquHqF3ZqEDgZn1ELwCl7WNoiM2JJH/Toz49xTKXtG2pUMNrgki0U6UAfjJyWHDfrwQHsOK2FTxtBraz24inIdILw1zmy2QWP3XGvFeTbex1Ck/EU2VatJ1Bwo06QqVQDkqOae64WDIg62Uil01xos7aAn9ShRgeeRZbaex31KrsQa3Wuc8vccoEkmSbWHolTSqWOe27euE65X4kTpezrldO0av4q9z/SYr/MqprnggZSW37QM6CYNraJnB9IjTqMflktc10ZtcpBj3JkvPttQtAJrnjNTE3F7d6FK2NXzVMlR9enTggZamJtwAGbRWdL23vH/ACzDYC7yRbhOnNHivaqcZSfQ+ynO64cx47IZDnEyOA4hRdV6YXpftRlauXU89wA4uJMltrTuAAHkq3ZbCaggSIId+yRlJPqEOOrZnuMRc666pzZmLDMxIcQQNPHeJgqomtxswPqF5pgWaX1CHgQJ1jfpvsPhRbbFPvNADoIJbYOkakC08xrPmubH6Yuw3WdXP6VhY6QD2TPO38FW1do03NIOb0HlvS6w9qrcrikTRo53d54hg4Dj9cuKibLwXWvuIa0S48uHn80WKxQrPdJhoBDfLQ+f5qiO7N6U4nDgihiKtLMZdkeRmgWnmJPqVYs9pG0R/wA7X83z8UGD6JF1NrjnBIk92w3WO+ENXow2Ow8z+sB6W0U7DxYYD2n7RpkEYtxvJDmscD4y1e0dDemrNpUs7CKeKpAZ2biOMaupuPm084J+ba9BzHFrrEKfsPbdXC1m1qLi17DI4Eb2kb2kWIVE+sMNig8G0OBhzTq0/mN4O/4Hm5rAdKOl1TDPw1amGA1qIzB8xcNeNHC4JIH7R4qFT9ptcju4f+9/nSN6BiT+kb+zU+NNeVdIagFd74k5nfvusndse0/FNyuYzDXDxc1D+EnR0cFU4rZGNeW1sV1VFpl4Y18ufmE6NzW7W8hGae4F+0XnS3go5k6owEoSkk+C20IYiyrsLoCZOJIuqKSA9Dkb1W9IBOHqxwHoHAlF/KHP3IKuKYQQ4Ag6gxfyUKx58/C2zHQTfgIkn3Kgr7QcctQMABJAkySAQ4GBpGX4r0jpBh2V8O6k3sk3be0jdbcsJX2LlphoeDUJjvRDb9kN11JlV2Lqer4cso0XnsSXxcdkiDBvpBIuoFbEUcsGNTYGd9r33W0VjjNjUqNIugvG86m4O/SxQYrAkZRTaC/JIs0am53fRRpYoKhYaYsezJPO9mz5+4q2w9MhopjV0OeeJImOQA+Cd2/FOgxjozuDTaNGxN/E/FStn0OsquA3m3hE/AFGjEOtVp0/uZo1JJHwPzSwuKbBqUpERmYTMA6EH7zee4+Uu1aeWuKbmuL2lxIyk6EjNbh8FFpQcSctgWvDgI/DvPiAfRIGdsHI5r2Ehr9QN/EcN6iP2PSJ/wCIZM6AH8yndpO/Qjk8fAoXdGq5cS6k6Lxdt1UBh2ygH5DUa3Q5nSBfhAPvUijRoM0dVquiD1YIF7Ac/W6c2ps9zqrWNYXOyU+yP2QL+avPs1LC0CwPpio8dp7zoL2a0SSY9fAXCZjCVoq02Na3MXhrnHtTmIbE8p1G9c2rgXDEVgy+RxBjwueMJ7DPw1NzbvqlrmmQC0d7WNTpYIMdtRhfULWua5xJMzex1BPP3oNWdQ4aiPGwnhKcxWHawwHB5O9ptFo85n3J92IHVhucmQSZtwIaBvEg35lQ6GKLHZmgSNCYMb5E70gvdoN+zYdtLSpUGZ/IHd+XkeKrtj0s9Vki2YT4C59wUPGY99VxfUOZx1PlA00V70RwecuPAEebrfCUX4caZuJqENe2m9zHvyNLRJOsuA/CINyQh2zgSAXAZXNBkeA3K0wO06lN4aCOraGhtOCC9uUw6XWaZI8csyJUnbjg5h4tkeIv+Y96x3K0x5ri8OXMLvvC6rMy0WK7JI3aKjqYsTamwRwBv45iVtKyxvOkjwMHgJeyoZe8AOD+yWUyAQLggg2OkFZt+12T/N0v/wAWqpoYl2YPbDS0gggAXBkaLSY/EYGu7OTXpuIEhtOnBPHveXOJRmHbqJica002RAHbPZbA+6LcT2QvSulfSKg5lAU3h8tDBlnXKBroNF5btGsw5GUS/q2NIzPADnFzi42BMCCB5JzDY1zQ0AN7OktFrkz6lP6PjXBhTjaRWdZt+r+r/Z/inae2KhcCXW4AAfklhNEygnBh3HutJ5qy2fSpuY14uCLT8tAVOgcljfJW04RSDZ1X9UJK7hJL/JT6RmX7ZPAJl+0qh0J9FynTJ7rfj+QThwNQ3yxzMD94rXYy9mDiHnefX5JsQyTlaJuTABM8TqVJdhONRg/rE/BN9TTH3nO8GgfvJBXYjpLh2S0gnk0f5oTP+02HLQAXthsQWu5Re/0VZmnS/oQf2j8gFzqqe6hRH/bafe6Uwx21NqtqEtYOzc5jbdeBum3orHYW0yAyoO8yA62sd087fmtG3BMH3GDwa0fAIKmBzakgfhEAecCT6o0Y3OwemODIzvinUIAd2cwcAIsRf185iVj+mO1sHmf9kpZXPkveSbz+Fsw0TfiTwGtM/Yx3P/u/xTL9jv8AuvAPEtmPAT8ZTmEoNrV4DWb+8fMWHp8VCbtOoHSHO1mMxj4q+PRGTLqhJOvZ+ZTtPolTGrnn0H5JkocdtZ1R+eIOVrdT90RM+/zUEuJPMrXf7K09xePMfJCzoqyO0XHwgfNAN0NnNpUQC0Oe4gu13izAQbATqiGHwwMmnVBiwztezTl1bhHiVIxOGdSaC1rnAagwSLRNlWtx43kec2kgH+6EtPETE4SXRLi3m2I9CePFMuwhaIF54taPfJKn1cW1xJL2gkceaB9RuYQ8GGk2BNwQQLJ6MUjmwVregeJAzsOpIcOYiCoGG2C+s8HKWs3lwiRyGuiuKPRgsqipSfkjdlJtwJzJX3BF3titSp5HVWFwElj7kZoJh4mDfKBOgPKENPEl9NxIiQTHCxgD63Lrdq5IFQFnGR2f7WigbV28wNIaZka/XwWWNGc2riZdb63Kni6kOJcU7h8NcWk8ImfJaz0zphidaFs9j9FmVWTUpmkeRPa5gO0U6r0IpZewH5t0vEefZU3ySXFdKwjWp9hhaih0FqScxHIgi443NlOodA2/feRyEH1JT/yQdKx9NynYTAvf3GOM2kAx6rX4boVRaZdmdwBMesaq8p4drAAAABYAfJRfLPwqeO/lX7CwbqdIMcIi8+PJWYshKErG3braTB50k2QkkplnY6odXu8jHwTJdxMoYXIXZjiGXIZXMqNjEAm05TmYCwSe/d6I6FLeVNMdJlr6oKgKl06S5XgBR29r6+kCF3KjRAK2ZrKl1afaxEKSDxGypZVNbRRigjTxB6lcODadWtPiApxaAibRcdG+5LTkQW7OZ/Rs8co+ScbQaNwHgransZxHaMclLpbJY253cVF5xU4VSUqE6NJKmUdluPJWzHt+42fAQPUrppuOpDRwHzKi81zhEVuzqbO9c8/lvUavsGhUN8NT/aLAPhBVrTptGgvx1PqnCs+y+sUlLohhWmeqYT5x6SrCjs9jR2GNaOTQPgFLhLKleVv05xhtlIIsiOEg6EtVjmRcLYRF6HMgEhsul6AuQCIQGy456UKgFJHlSQGMShHlXQF2uELWSnhYI2tjcuCmSVOngAyfr3J4OATgohcjklunmOteT6IKzNE+1sLjhMJflWGGsRhikMwxOgKlM2Yd5hF5QTjagtp/UpxlOdBPgrSns9o3SpbKQGgWd8i5wVVPZ7zwH1yUqlsn8Tp8LKU7FNBiZPAXPuQGs46ANHP5BReVq5xgm4RjdAFz7S0WbfwH0EBpz3iXe4DjZOtEaQBw/wBFFVhS88Gj1PyXRQbvlx539BuXTzP14pN8AjTw5fwXA0eKHNxXS4KVYIFCudcudYgY6uGqhD0QAQZF5XC4LsoC4IAi9czJhzkJeqhHs6HMmmooQQwhqPXHVQN6AmTrKYKT9SknAAuIDNsolSGUY3JxlPhfwR/Z3HdHM/JdVrlnFGc26ca2FIbhD4+73J6ns++qi81ThUIu3C/gnaeEceStmYcBdcLqO6+ivZguN1NoYQDcgfWANyAff6LrqjnaNj9o/kp21WRLa0Dcma+MaN8nh/omm4cxdxI4Cw9BdOspAaAAch71JmRWebhuUfra+gRClPecXctB6J5zF0g7o8580tPHWMAECBp/BLq+K6J8UTQlqsKOC6GrspBIF1a7lShC56DC5qEtRgkpZUA11aQpp5cL0A3HFJzk5KZqIBt9RA6pwuiISyphxrkYak0IwEyKE0ahTpCFzQiAIbKcDQE3mRAoDsJJJIJEYLDxTmLFx9cUklpUQmBSKIt9cEklN+qdULajyGGCRfcuJIKu7NaMjTFzMnippH16LqSKIcaL+YQU93n8UkkqqHmj4riSSk46NPRDxSSSMmb0mHVJJBUmn680A/JcSQZ0LjxdJJBVyUmpJIMFRMO3riSqB0/kPgER/NJJMnGpxm5dSUmF6EpJJwE369EZSSTSApJJID//2Q==">
            <a:extLst>
              <a:ext uri="{FF2B5EF4-FFF2-40B4-BE49-F238E27FC236}">
                <a16:creationId xmlns:a16="http://schemas.microsoft.com/office/drawing/2014/main" id="{BA958AFC-7CB7-5E17-6FFE-5C26643DEC07}"/>
              </a:ext>
            </a:extLst>
          </p:cNvPr>
          <p:cNvSpPr>
            <a:spLocks noChangeAspect="1" noChangeArrowheads="1"/>
          </p:cNvSpPr>
          <p:nvPr/>
        </p:nvSpPr>
        <p:spPr bwMode="auto">
          <a:xfrm>
            <a:off x="63500" y="-896938"/>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A8CDD7"/>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C0BEAF"/>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9pPr>
          </a:lstStyle>
          <a:p>
            <a:pPr>
              <a:buFont typeface="Wingdings 2" panose="05020102010507070707" pitchFamily="18" charset="2"/>
              <a:buNone/>
            </a:pPr>
            <a:endParaRPr lang="en-US" altLang="en-US" sz="1800"/>
          </a:p>
        </p:txBody>
      </p:sp>
      <p:pic>
        <p:nvPicPr>
          <p:cNvPr id="35848" name="Picture 2" descr="http://www.tercenter.org/images/spill.jpg">
            <a:hlinkClick r:id="rId3"/>
            <a:extLst>
              <a:ext uri="{FF2B5EF4-FFF2-40B4-BE49-F238E27FC236}">
                <a16:creationId xmlns:a16="http://schemas.microsoft.com/office/drawing/2014/main" id="{FF4D46BA-D87A-9E29-B5BF-2D334CB1F8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4038600"/>
            <a:ext cx="3590925" cy="26987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4B9816EC-54E8-F650-D0D8-5891055C21BB}"/>
              </a:ext>
            </a:extLst>
          </p:cNvPr>
          <p:cNvSpPr>
            <a:spLocks noGrp="1"/>
          </p:cNvSpPr>
          <p:nvPr>
            <p:ph type="ctrTitle" idx="4294967295"/>
          </p:nvPr>
        </p:nvSpPr>
        <p:spPr bwMode="auto">
          <a:xfrm>
            <a:off x="1066800" y="304800"/>
            <a:ext cx="9144000" cy="762000"/>
          </a:xfrm>
        </p:spPr>
        <p:txBody>
          <a:bodyPr vert="horz" wrap="square" lIns="91440" tIns="45720" rIns="91440" bIns="45720" numCol="1" anchorCtr="0" compatLnSpc="1">
            <a:prstTxWarp prst="textNoShape">
              <a:avLst/>
            </a:prstTxWarp>
            <a:normAutofit fontScale="90000"/>
          </a:bodyPr>
          <a:lstStyle/>
          <a:p>
            <a:pPr>
              <a:defRPr/>
            </a:pP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r>
              <a:rPr lang="en-US" sz="5400" dirty="0">
                <a:solidFill>
                  <a:schemeClr val="folHlink"/>
                </a:solidFill>
                <a:effectLst/>
              </a:rPr>
              <a:t>Pollution Prevention and </a:t>
            </a:r>
            <a:br>
              <a:rPr lang="en-US" sz="5400" dirty="0">
                <a:solidFill>
                  <a:schemeClr val="folHlink"/>
                </a:solidFill>
                <a:effectLst/>
              </a:rPr>
            </a:br>
            <a:r>
              <a:rPr lang="en-US" sz="5400" dirty="0">
                <a:solidFill>
                  <a:schemeClr val="folHlink"/>
                </a:solidFill>
                <a:effectLst/>
              </a:rPr>
              <a:t>Good Housekeeping</a:t>
            </a: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endParaRPr lang="en-US" sz="5400" b="1" dirty="0">
              <a:solidFill>
                <a:schemeClr val="folHlink"/>
              </a:solidFill>
              <a:effectLst/>
            </a:endParaRPr>
          </a:p>
        </p:txBody>
      </p:sp>
      <p:pic>
        <p:nvPicPr>
          <p:cNvPr id="36867" name="Picture 2">
            <a:extLst>
              <a:ext uri="{FF2B5EF4-FFF2-40B4-BE49-F238E27FC236}">
                <a16:creationId xmlns:a16="http://schemas.microsoft.com/office/drawing/2014/main" id="{0F086D8B-DAEF-A2D3-11C3-53880A531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675" y="1628775"/>
            <a:ext cx="3333750" cy="2857500"/>
          </a:xfrm>
          <a:prstGeom prst="rect">
            <a:avLst/>
          </a:prstGeom>
          <a:noFill/>
          <a:ln w="2857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68" name="Picture 5">
            <a:extLst>
              <a:ext uri="{FF2B5EF4-FFF2-40B4-BE49-F238E27FC236}">
                <a16:creationId xmlns:a16="http://schemas.microsoft.com/office/drawing/2014/main" id="{48A1D433-035F-9D76-5F63-F88686AE4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28775"/>
            <a:ext cx="3578225" cy="2382838"/>
          </a:xfrm>
          <a:prstGeom prst="rect">
            <a:avLst/>
          </a:prstGeom>
          <a:noFill/>
          <a:ln w="254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69" name="Picture 4">
            <a:extLst>
              <a:ext uri="{FF2B5EF4-FFF2-40B4-BE49-F238E27FC236}">
                <a16:creationId xmlns:a16="http://schemas.microsoft.com/office/drawing/2014/main" id="{2EE4AF53-A7E7-B4A7-44D6-1BA564BC59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7950" y="1828800"/>
            <a:ext cx="18288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6870" name="Picture 3">
            <a:extLst>
              <a:ext uri="{FF2B5EF4-FFF2-40B4-BE49-F238E27FC236}">
                <a16:creationId xmlns:a16="http://schemas.microsoft.com/office/drawing/2014/main" id="{E25A6A9B-6C5E-37C6-FC14-8F7C70208B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6550" y="4011613"/>
            <a:ext cx="4057650" cy="2643187"/>
          </a:xfrm>
          <a:prstGeom prst="rect">
            <a:avLst/>
          </a:prstGeom>
          <a:noFill/>
          <a:ln w="2857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AF65436A-3282-183B-75A4-16B845105975}"/>
              </a:ext>
            </a:extLst>
          </p:cNvPr>
          <p:cNvSpPr>
            <a:spLocks noGrp="1"/>
          </p:cNvSpPr>
          <p:nvPr>
            <p:ph type="ctrTitle" idx="4294967295"/>
          </p:nvPr>
        </p:nvSpPr>
        <p:spPr bwMode="auto">
          <a:xfrm>
            <a:off x="1066800" y="304800"/>
            <a:ext cx="9144000" cy="762000"/>
          </a:xfrm>
        </p:spPr>
        <p:txBody>
          <a:bodyPr vert="horz" wrap="square" lIns="91440" tIns="45720" rIns="91440" bIns="45720" numCol="1" anchorCtr="0" compatLnSpc="1">
            <a:prstTxWarp prst="textNoShape">
              <a:avLst/>
            </a:prstTxWarp>
            <a:normAutofit fontScale="90000"/>
          </a:bodyPr>
          <a:lstStyle/>
          <a:p>
            <a:pPr>
              <a:defRPr/>
            </a:pP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r>
              <a:rPr lang="en-US" sz="5400" dirty="0">
                <a:solidFill>
                  <a:schemeClr val="folHlink"/>
                </a:solidFill>
                <a:effectLst/>
              </a:rPr>
              <a:t>Pollution Prevention and </a:t>
            </a:r>
            <a:br>
              <a:rPr lang="en-US" sz="5400" dirty="0">
                <a:solidFill>
                  <a:schemeClr val="folHlink"/>
                </a:solidFill>
                <a:effectLst/>
              </a:rPr>
            </a:br>
            <a:r>
              <a:rPr lang="en-US" sz="5400" dirty="0">
                <a:solidFill>
                  <a:schemeClr val="folHlink"/>
                </a:solidFill>
                <a:effectLst/>
              </a:rPr>
              <a:t>Good Housekeeping</a:t>
            </a: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endParaRPr lang="en-US" sz="5400" b="1" dirty="0">
              <a:solidFill>
                <a:schemeClr val="folHlink"/>
              </a:solidFill>
              <a:effectLst/>
            </a:endParaRPr>
          </a:p>
        </p:txBody>
      </p:sp>
      <p:pic>
        <p:nvPicPr>
          <p:cNvPr id="37891" name="Picture 2">
            <a:extLst>
              <a:ext uri="{FF2B5EF4-FFF2-40B4-BE49-F238E27FC236}">
                <a16:creationId xmlns:a16="http://schemas.microsoft.com/office/drawing/2014/main" id="{9F239669-0889-CC26-3B1C-2108301C2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828800"/>
            <a:ext cx="4724400" cy="3448050"/>
          </a:xfrm>
          <a:prstGeom prst="rect">
            <a:avLst/>
          </a:prstGeom>
          <a:noFill/>
          <a:ln w="2857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892" name="Picture 3">
            <a:extLst>
              <a:ext uri="{FF2B5EF4-FFF2-40B4-BE49-F238E27FC236}">
                <a16:creationId xmlns:a16="http://schemas.microsoft.com/office/drawing/2014/main" id="{DF721EE8-8882-D50F-913E-1F1009D5D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438" y="4953000"/>
            <a:ext cx="3087687" cy="1743075"/>
          </a:xfrm>
          <a:prstGeom prst="rect">
            <a:avLst/>
          </a:prstGeom>
          <a:noFill/>
          <a:ln w="2857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893" name="Picture 4">
            <a:extLst>
              <a:ext uri="{FF2B5EF4-FFF2-40B4-BE49-F238E27FC236}">
                <a16:creationId xmlns:a16="http://schemas.microsoft.com/office/drawing/2014/main" id="{A3546B15-48E1-7548-4B85-0BE661B56F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3625" y="1828800"/>
            <a:ext cx="2857500" cy="2209800"/>
          </a:xfrm>
          <a:prstGeom prst="rect">
            <a:avLst/>
          </a:prstGeom>
          <a:noFill/>
          <a:ln w="254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4DE77FFF-00CD-276C-804E-A0EF004DAFA0}"/>
              </a:ext>
            </a:extLst>
          </p:cNvPr>
          <p:cNvSpPr>
            <a:spLocks noGrp="1"/>
          </p:cNvSpPr>
          <p:nvPr>
            <p:ph type="ctrTitle" idx="4294967295"/>
          </p:nvPr>
        </p:nvSpPr>
        <p:spPr bwMode="auto">
          <a:xfrm>
            <a:off x="1066800" y="685800"/>
            <a:ext cx="9144000" cy="762000"/>
          </a:xfrm>
        </p:spPr>
        <p:txBody>
          <a:bodyPr vert="horz" wrap="square" lIns="91440" tIns="45720" rIns="91440" bIns="45720" numCol="1" anchorCtr="0" compatLnSpc="1">
            <a:prstTxWarp prst="textNoShape">
              <a:avLst/>
            </a:prstTxWarp>
            <a:normAutofit fontScale="90000"/>
          </a:bodyPr>
          <a:lstStyle/>
          <a:p>
            <a:pPr>
              <a:defRPr/>
            </a:pP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r>
              <a:rPr lang="en-US" sz="4900" dirty="0">
                <a:solidFill>
                  <a:schemeClr val="folHlink"/>
                </a:solidFill>
                <a:effectLst/>
              </a:rPr>
              <a:t>Chicago Area Waterways Chloride Workgroup (CAWCW)</a:t>
            </a:r>
            <a:br>
              <a:rPr lang="en-US" sz="5400" dirty="0">
                <a:solidFill>
                  <a:schemeClr val="folHlink"/>
                </a:solidFill>
                <a:effectLst/>
              </a:rPr>
            </a:br>
            <a:br>
              <a:rPr lang="en-US" sz="5400" b="1" dirty="0">
                <a:solidFill>
                  <a:schemeClr val="folHlink"/>
                </a:solidFill>
                <a:effectLst/>
              </a:rPr>
            </a:br>
            <a:br>
              <a:rPr lang="en-US" sz="5400" b="1" dirty="0">
                <a:solidFill>
                  <a:schemeClr val="folHlink"/>
                </a:solidFill>
                <a:effectLst/>
              </a:rPr>
            </a:br>
            <a:br>
              <a:rPr lang="en-US" sz="5400" b="1" dirty="0">
                <a:solidFill>
                  <a:schemeClr val="folHlink"/>
                </a:solidFill>
                <a:effectLst/>
              </a:rPr>
            </a:br>
            <a:endParaRPr lang="en-US" sz="5400" b="1" dirty="0">
              <a:solidFill>
                <a:schemeClr val="folHlink"/>
              </a:solidFill>
              <a:effectLst/>
            </a:endParaRPr>
          </a:p>
        </p:txBody>
      </p:sp>
      <p:sp>
        <p:nvSpPr>
          <p:cNvPr id="15" name="Rectangle 3">
            <a:extLst>
              <a:ext uri="{FF2B5EF4-FFF2-40B4-BE49-F238E27FC236}">
                <a16:creationId xmlns:a16="http://schemas.microsoft.com/office/drawing/2014/main" id="{C50A8282-CB64-BE5A-18C4-99C825962355}"/>
              </a:ext>
            </a:extLst>
          </p:cNvPr>
          <p:cNvSpPr txBox="1">
            <a:spLocks/>
          </p:cNvSpPr>
          <p:nvPr/>
        </p:nvSpPr>
        <p:spPr bwMode="auto">
          <a:xfrm>
            <a:off x="1066800" y="1600200"/>
            <a:ext cx="7499350" cy="4800600"/>
          </a:xfrm>
          <a:prstGeom prst="rect">
            <a:avLst/>
          </a:prstGeom>
          <a:noFill/>
          <a:ln w="9525">
            <a:noFill/>
            <a:miter lim="800000"/>
            <a:headEnd/>
            <a:tailEnd/>
          </a:ln>
        </p:spPr>
        <p:txBody>
          <a:bodyPr/>
          <a:lstStyle/>
          <a:p>
            <a:pPr marL="82550">
              <a:spcBef>
                <a:spcPts val="600"/>
              </a:spcBef>
              <a:buClr>
                <a:schemeClr val="accent1"/>
              </a:buClr>
              <a:buSzPct val="80000"/>
              <a:defRPr/>
            </a:pPr>
            <a:r>
              <a:rPr lang="en-US" sz="2800" dirty="0">
                <a:latin typeface="+mn-lt"/>
                <a:cs typeface="+mn-cs"/>
              </a:rPr>
              <a:t>The Village will be joining the CAWCW as part of the Time Limited Water Quality Standard for Chloride permit requirement.</a:t>
            </a:r>
          </a:p>
          <a:p>
            <a:pPr marL="82550">
              <a:spcBef>
                <a:spcPts val="600"/>
              </a:spcBef>
              <a:buClr>
                <a:schemeClr val="accent1"/>
              </a:buClr>
              <a:buSzPct val="80000"/>
              <a:defRPr/>
            </a:pPr>
            <a:r>
              <a:rPr lang="en-US" sz="2600" dirty="0">
                <a:latin typeface="+mn-lt"/>
                <a:cs typeface="+mn-cs"/>
              </a:rPr>
              <a:t>The workgroup assists municipalities in reducing chlorides in the waterways and aids members in completing items submitted to the IEPA</a:t>
            </a:r>
          </a:p>
          <a:p>
            <a:pPr marL="1454150" lvl="2" indent="-457200">
              <a:spcBef>
                <a:spcPts val="600"/>
              </a:spcBef>
              <a:buClr>
                <a:schemeClr val="accent1"/>
              </a:buClr>
              <a:buSzPct val="80000"/>
              <a:buFont typeface="Arial" panose="020B0604020202020204" pitchFamily="34" charset="0"/>
              <a:buChar char="•"/>
              <a:defRPr/>
            </a:pPr>
            <a:r>
              <a:rPr lang="en-US" sz="2600" dirty="0">
                <a:latin typeface="+mn-lt"/>
                <a:cs typeface="+mn-cs"/>
              </a:rPr>
              <a:t>Best Management Practices</a:t>
            </a:r>
          </a:p>
          <a:p>
            <a:pPr marL="1454150" lvl="2" indent="-457200">
              <a:spcBef>
                <a:spcPts val="600"/>
              </a:spcBef>
              <a:buClr>
                <a:schemeClr val="accent1"/>
              </a:buClr>
              <a:buSzPct val="80000"/>
              <a:buFont typeface="Arial" panose="020B0604020202020204" pitchFamily="34" charset="0"/>
              <a:buChar char="•"/>
              <a:defRPr/>
            </a:pPr>
            <a:r>
              <a:rPr lang="en-US" sz="2600" dirty="0">
                <a:latin typeface="+mn-lt"/>
                <a:cs typeface="+mn-cs"/>
              </a:rPr>
              <a:t>Pollutant Minimization Plan</a:t>
            </a:r>
          </a:p>
          <a:p>
            <a:pPr marL="1454150" lvl="2" indent="-457200">
              <a:spcBef>
                <a:spcPts val="600"/>
              </a:spcBef>
              <a:buClr>
                <a:schemeClr val="accent1"/>
              </a:buClr>
              <a:buSzPct val="80000"/>
              <a:buFont typeface="Arial" panose="020B0604020202020204" pitchFamily="34" charset="0"/>
              <a:buChar char="•"/>
              <a:defRPr/>
            </a:pPr>
            <a:r>
              <a:rPr lang="en-US" sz="2600" dirty="0">
                <a:latin typeface="+mn-lt"/>
                <a:cs typeface="+mn-cs"/>
              </a:rPr>
              <a:t>Annual Report</a:t>
            </a:r>
          </a:p>
        </p:txBody>
      </p:sp>
      <p:pic>
        <p:nvPicPr>
          <p:cNvPr id="2" name="Picture 1">
            <a:extLst>
              <a:ext uri="{FF2B5EF4-FFF2-40B4-BE49-F238E27FC236}">
                <a16:creationId xmlns:a16="http://schemas.microsoft.com/office/drawing/2014/main" id="{CD8F4157-E5C5-36D9-254F-F420F3ADC0ED}"/>
              </a:ext>
            </a:extLst>
          </p:cNvPr>
          <p:cNvPicPr>
            <a:picLocks noChangeAspect="1"/>
          </p:cNvPicPr>
          <p:nvPr/>
        </p:nvPicPr>
        <p:blipFill>
          <a:blip r:embed="rId2"/>
          <a:stretch>
            <a:fillRect/>
          </a:stretch>
        </p:blipFill>
        <p:spPr>
          <a:xfrm>
            <a:off x="5105400" y="5304865"/>
            <a:ext cx="3619500" cy="1257300"/>
          </a:xfrm>
          <a:prstGeom prst="rect">
            <a:avLst/>
          </a:prstGeom>
        </p:spPr>
      </p:pic>
    </p:spTree>
    <p:extLst>
      <p:ext uri="{BB962C8B-B14F-4D97-AF65-F5344CB8AC3E}">
        <p14:creationId xmlns:p14="http://schemas.microsoft.com/office/powerpoint/2010/main" val="3333802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Text Box 2">
            <a:extLst>
              <a:ext uri="{FF2B5EF4-FFF2-40B4-BE49-F238E27FC236}">
                <a16:creationId xmlns:a16="http://schemas.microsoft.com/office/drawing/2014/main" id="{6A84E5E4-A286-1B38-9694-3B18F260B6C1}"/>
              </a:ext>
            </a:extLst>
          </p:cNvPr>
          <p:cNvSpPr txBox="1">
            <a:spLocks noChangeArrowheads="1"/>
          </p:cNvSpPr>
          <p:nvPr/>
        </p:nvSpPr>
        <p:spPr bwMode="auto">
          <a:xfrm>
            <a:off x="2686050" y="228600"/>
            <a:ext cx="3867150" cy="1006475"/>
          </a:xfrm>
          <a:prstGeom prst="rect">
            <a:avLst/>
          </a:prstGeom>
          <a:noFill/>
          <a:ln w="9525">
            <a:noFill/>
            <a:miter lim="800000"/>
            <a:headEnd/>
            <a:tailEnd/>
          </a:ln>
          <a:effectLst/>
        </p:spPr>
        <p:txBody>
          <a:bodyPr wrap="none">
            <a:spAutoFit/>
          </a:bodyPr>
          <a:lstStyle/>
          <a:p>
            <a:pPr eaLnBrk="1" hangingPunct="1">
              <a:defRPr/>
            </a:pPr>
            <a:r>
              <a:rPr lang="en-US" sz="6000">
                <a:solidFill>
                  <a:schemeClr val="tx2"/>
                </a:solidFill>
                <a:effectLst>
                  <a:outerShdw blurRad="38100" dist="38100" dir="2700000" algn="tl">
                    <a:srgbClr val="000000"/>
                  </a:outerShdw>
                </a:effectLst>
                <a:latin typeface="Impact" pitchFamily="34" charset="0"/>
                <a:cs typeface="Times New Roman" pitchFamily="18" charset="0"/>
              </a:rPr>
              <a:t>Questions ?</a:t>
            </a:r>
          </a:p>
        </p:txBody>
      </p:sp>
      <p:pic>
        <p:nvPicPr>
          <p:cNvPr id="38915" name="Picture 3" descr="P2280011">
            <a:extLst>
              <a:ext uri="{FF2B5EF4-FFF2-40B4-BE49-F238E27FC236}">
                <a16:creationId xmlns:a16="http://schemas.microsoft.com/office/drawing/2014/main" id="{109E405A-7FD8-D99A-D399-918A79AAD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981200"/>
            <a:ext cx="281305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PA140006">
            <a:extLst>
              <a:ext uri="{FF2B5EF4-FFF2-40B4-BE49-F238E27FC236}">
                <a16:creationId xmlns:a16="http://schemas.microsoft.com/office/drawing/2014/main" id="{A25FD2C3-62F3-B063-C8DC-216A6ABF3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955800"/>
            <a:ext cx="2778125"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IM003194">
            <a:extLst>
              <a:ext uri="{FF2B5EF4-FFF2-40B4-BE49-F238E27FC236}">
                <a16:creationId xmlns:a16="http://schemas.microsoft.com/office/drawing/2014/main" id="{17A69371-21EC-7223-2BBF-92D63C16F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318000"/>
            <a:ext cx="2778125"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PHOTO021">
            <a:extLst>
              <a:ext uri="{FF2B5EF4-FFF2-40B4-BE49-F238E27FC236}">
                <a16:creationId xmlns:a16="http://schemas.microsoft.com/office/drawing/2014/main" id="{FD5F0390-65FD-9EAF-1C2D-EE728EC70F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318000"/>
            <a:ext cx="2778125"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1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004B7BE-57E9-88A0-1B42-BF7E52905838}"/>
              </a:ext>
            </a:extLst>
          </p:cNvPr>
          <p:cNvSpPr>
            <a:spLocks noGrp="1"/>
          </p:cNvSpPr>
          <p:nvPr>
            <p:ph type="title" idx="4294967295"/>
          </p:nvPr>
        </p:nvSpPr>
        <p:spPr bwMode="auto">
          <a:xfrm>
            <a:off x="-76200" y="152400"/>
            <a:ext cx="69342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ctr"/>
            <a:r>
              <a:rPr lang="en-US" altLang="en-US" sz="5400">
                <a:solidFill>
                  <a:schemeClr val="folHlink"/>
                </a:solidFill>
                <a:effectLst/>
              </a:rPr>
              <a:t>What is an MS4?</a:t>
            </a:r>
          </a:p>
        </p:txBody>
      </p:sp>
      <p:sp>
        <p:nvSpPr>
          <p:cNvPr id="13315" name="Rectangle 3">
            <a:extLst>
              <a:ext uri="{FF2B5EF4-FFF2-40B4-BE49-F238E27FC236}">
                <a16:creationId xmlns:a16="http://schemas.microsoft.com/office/drawing/2014/main" id="{89729850-C579-9752-A426-53AF4B31DB7A}"/>
              </a:ext>
            </a:extLst>
          </p:cNvPr>
          <p:cNvSpPr>
            <a:spLocks noGrp="1"/>
          </p:cNvSpPr>
          <p:nvPr>
            <p:ph type="body" sz="half" idx="4294967295"/>
          </p:nvPr>
        </p:nvSpPr>
        <p:spPr>
          <a:xfrm>
            <a:off x="957263" y="1524000"/>
            <a:ext cx="8186737" cy="2330450"/>
          </a:xfrm>
        </p:spPr>
        <p:txBody>
          <a:bodyPr/>
          <a:lstStyle/>
          <a:p>
            <a:pPr>
              <a:buFont typeface="Wingdings 2" panose="05020102010507070707" pitchFamily="18" charset="2"/>
              <a:buNone/>
            </a:pPr>
            <a:r>
              <a:rPr lang="en-US" altLang="en-US" sz="3800"/>
              <a:t>Municipal Separate Storm Sewer System </a:t>
            </a:r>
          </a:p>
          <a:p>
            <a:pPr>
              <a:buFont typeface="Wingdings 2" panose="05020102010507070707" pitchFamily="18" charset="2"/>
              <a:buNone/>
            </a:pPr>
            <a:r>
              <a:rPr lang="en-US" altLang="en-US" sz="2800"/>
              <a:t>   </a:t>
            </a:r>
            <a:r>
              <a:rPr lang="en-US" altLang="en-US" sz="3600"/>
              <a:t>A conveyance or system of conveyance within a  state, city, or other public entity that discharges to waters of the United States:</a:t>
            </a:r>
          </a:p>
          <a:p>
            <a:pPr lvl="3">
              <a:lnSpc>
                <a:spcPct val="130000"/>
              </a:lnSpc>
            </a:pPr>
            <a:r>
              <a:rPr lang="en-US" altLang="en-US" sz="2800"/>
              <a:t>Designed or used for collecting storm water;</a:t>
            </a:r>
          </a:p>
          <a:p>
            <a:pPr lvl="3"/>
            <a:r>
              <a:rPr lang="en-US" altLang="en-US" sz="2800"/>
              <a:t>Not related to sanitary sewer system</a:t>
            </a:r>
          </a:p>
          <a:p>
            <a:pPr lvl="3"/>
            <a:r>
              <a:rPr lang="en-US" altLang="en-US" sz="2800"/>
              <a:t>Collection of point sources that discharge to streams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04A0E99-D142-F30A-99F0-7E7B3D2C1A71}"/>
              </a:ext>
            </a:extLst>
          </p:cNvPr>
          <p:cNvSpPr>
            <a:spLocks noGrp="1"/>
          </p:cNvSpPr>
          <p:nvPr>
            <p:ph type="title" idx="4294967295"/>
          </p:nvPr>
        </p:nvSpPr>
        <p:spPr bwMode="auto">
          <a:xfrm>
            <a:off x="1143000" y="152400"/>
            <a:ext cx="716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ctr"/>
            <a:r>
              <a:rPr lang="en-US" altLang="en-US" sz="5400">
                <a:solidFill>
                  <a:schemeClr val="folHlink"/>
                </a:solidFill>
                <a:effectLst/>
              </a:rPr>
              <a:t>What are point sources?</a:t>
            </a:r>
          </a:p>
        </p:txBody>
      </p:sp>
      <p:sp>
        <p:nvSpPr>
          <p:cNvPr id="15363" name="Rectangle 3">
            <a:extLst>
              <a:ext uri="{FF2B5EF4-FFF2-40B4-BE49-F238E27FC236}">
                <a16:creationId xmlns:a16="http://schemas.microsoft.com/office/drawing/2014/main" id="{711BC0E5-F55A-7E5F-9A25-C2BDDD0DAEF0}"/>
              </a:ext>
            </a:extLst>
          </p:cNvPr>
          <p:cNvSpPr>
            <a:spLocks noGrp="1"/>
          </p:cNvSpPr>
          <p:nvPr>
            <p:ph type="body" sz="half" idx="4294967295"/>
          </p:nvPr>
        </p:nvSpPr>
        <p:spPr>
          <a:xfrm>
            <a:off x="957263" y="1524000"/>
            <a:ext cx="8186737" cy="2819400"/>
          </a:xfrm>
        </p:spPr>
        <p:txBody>
          <a:bodyPr/>
          <a:lstStyle/>
          <a:p>
            <a:pPr>
              <a:buFont typeface="Wingdings 2" panose="05020102010507070707" pitchFamily="18" charset="2"/>
              <a:buNone/>
            </a:pPr>
            <a:r>
              <a:rPr lang="en-US" altLang="en-US" sz="3800"/>
              <a:t>A point source is defined by the EPA as:</a:t>
            </a:r>
          </a:p>
          <a:p>
            <a:pPr>
              <a:buFont typeface="Wingdings 2" panose="05020102010507070707" pitchFamily="18" charset="2"/>
              <a:buNone/>
            </a:pPr>
            <a:r>
              <a:rPr lang="en-US" altLang="en-US"/>
              <a:t>   “</a:t>
            </a:r>
            <a:r>
              <a:rPr lang="en-US" altLang="en-US" sz="2400"/>
              <a:t>any discernible, confined and discrete conveyance, including but not limited to any pipe, ditch, channel, tunnel, conduit, well, discrete fissure, container, rolling stock, concentrated animal feeding operation, or vessel or other floating craft, from which pollutants are or may be discharged.”</a:t>
            </a:r>
          </a:p>
        </p:txBody>
      </p:sp>
      <p:pic>
        <p:nvPicPr>
          <p:cNvPr id="15364" name="Picture 2" descr="A close up of a rock&#10;&#10;Description generated with very high confidence">
            <a:extLst>
              <a:ext uri="{FF2B5EF4-FFF2-40B4-BE49-F238E27FC236}">
                <a16:creationId xmlns:a16="http://schemas.microsoft.com/office/drawing/2014/main" id="{520636DE-EE83-99B3-3ACF-507B9A56E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829175"/>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A pile of rocks&#10;&#10;Description generated with very high confidence">
            <a:extLst>
              <a:ext uri="{FF2B5EF4-FFF2-40B4-BE49-F238E27FC236}">
                <a16:creationId xmlns:a16="http://schemas.microsoft.com/office/drawing/2014/main" id="{2F974949-ED35-EEF7-D2F0-8915215015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5010150"/>
            <a:ext cx="22733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descr="A tree in a park&#10;&#10;Description generated with very high confidence">
            <a:extLst>
              <a:ext uri="{FF2B5EF4-FFF2-40B4-BE49-F238E27FC236}">
                <a16:creationId xmlns:a16="http://schemas.microsoft.com/office/drawing/2014/main" id="{0B13F6BE-E186-B1A7-A421-6BBC9847CD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0" y="434340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A85388C-3F25-541A-930F-796C8EBCA7D3}"/>
              </a:ext>
            </a:extLst>
          </p:cNvPr>
          <p:cNvSpPr>
            <a:spLocks noGrp="1"/>
          </p:cNvSpPr>
          <p:nvPr>
            <p:ph type="title" idx="4294967295"/>
          </p:nvPr>
        </p:nvSpPr>
        <p:spPr bwMode="auto">
          <a:xfrm>
            <a:off x="1143000" y="152400"/>
            <a:ext cx="7543800" cy="1143000"/>
          </a:xfrm>
        </p:spPr>
        <p:txBody>
          <a:bodyPr vert="horz" wrap="square" lIns="91440" tIns="45720" rIns="91440" bIns="45720" numCol="1" anchorCtr="0" compatLnSpc="1">
            <a:prstTxWarp prst="textNoShape">
              <a:avLst/>
            </a:prstTxWarp>
            <a:normAutofit fontScale="90000"/>
          </a:bodyPr>
          <a:lstStyle/>
          <a:p>
            <a:pPr algn="ctr">
              <a:defRPr/>
            </a:pPr>
            <a:r>
              <a:rPr lang="en-US" altLang="en-US" sz="5400" dirty="0">
                <a:solidFill>
                  <a:schemeClr val="folHlink"/>
                </a:solidFill>
                <a:effectLst/>
              </a:rPr>
              <a:t>And why are they important?</a:t>
            </a:r>
          </a:p>
        </p:txBody>
      </p:sp>
      <p:sp>
        <p:nvSpPr>
          <p:cNvPr id="17411" name="Rectangle 3">
            <a:extLst>
              <a:ext uri="{FF2B5EF4-FFF2-40B4-BE49-F238E27FC236}">
                <a16:creationId xmlns:a16="http://schemas.microsoft.com/office/drawing/2014/main" id="{10295A16-D533-2756-2627-B3BEDDEC7EA3}"/>
              </a:ext>
            </a:extLst>
          </p:cNvPr>
          <p:cNvSpPr>
            <a:spLocks noGrp="1"/>
          </p:cNvSpPr>
          <p:nvPr>
            <p:ph type="body" sz="half" idx="4294967295"/>
          </p:nvPr>
        </p:nvSpPr>
        <p:spPr>
          <a:xfrm>
            <a:off x="957263" y="1524000"/>
            <a:ext cx="8186737" cy="2330450"/>
          </a:xfrm>
        </p:spPr>
        <p:txBody>
          <a:bodyPr/>
          <a:lstStyle/>
          <a:p>
            <a:r>
              <a:rPr lang="en-US" altLang="en-US" sz="3800"/>
              <a:t>Point sources introduce contaminants such as chemicals, toxins, sediment directly to local streams, rivers, wetlands and other local waterbodies</a:t>
            </a:r>
          </a:p>
        </p:txBody>
      </p:sp>
      <p:pic>
        <p:nvPicPr>
          <p:cNvPr id="17412" name="Picture 4">
            <a:extLst>
              <a:ext uri="{FF2B5EF4-FFF2-40B4-BE49-F238E27FC236}">
                <a16:creationId xmlns:a16="http://schemas.microsoft.com/office/drawing/2014/main" id="{32684EA7-6D4B-B49D-D248-5C6B00A7A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650" y="4030663"/>
            <a:ext cx="231775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7413" name="Picture 2">
            <a:extLst>
              <a:ext uri="{FF2B5EF4-FFF2-40B4-BE49-F238E27FC236}">
                <a16:creationId xmlns:a16="http://schemas.microsoft.com/office/drawing/2014/main" id="{DA6C7EEB-0F9E-AC37-0686-5EFEECEE89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63" y="4030663"/>
            <a:ext cx="213518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7414" name="Picture 4" descr="PHOTO018">
            <a:extLst>
              <a:ext uri="{FF2B5EF4-FFF2-40B4-BE49-F238E27FC236}">
                <a16:creationId xmlns:a16="http://schemas.microsoft.com/office/drawing/2014/main" id="{CB085197-C407-EF35-D7E0-FCD3E8508B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8700" y="4954588"/>
            <a:ext cx="260350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a:extLst>
              <a:ext uri="{FF2B5EF4-FFF2-40B4-BE49-F238E27FC236}">
                <a16:creationId xmlns:a16="http://schemas.microsoft.com/office/drawing/2014/main" id="{F9BF5E96-8899-1765-B4CD-70E0C9AB3C02}"/>
              </a:ext>
            </a:extLst>
          </p:cNvPr>
          <p:cNvSpPr>
            <a:spLocks noGrp="1"/>
          </p:cNvSpPr>
          <p:nvPr>
            <p:ph type="body" sz="half" idx="4294967295"/>
          </p:nvPr>
        </p:nvSpPr>
        <p:spPr>
          <a:xfrm>
            <a:off x="1030288" y="1752600"/>
            <a:ext cx="8077200" cy="5105400"/>
          </a:xfrm>
        </p:spPr>
        <p:txBody>
          <a:bodyPr/>
          <a:lstStyle/>
          <a:p>
            <a:pPr lvl="1">
              <a:lnSpc>
                <a:spcPct val="80000"/>
              </a:lnSpc>
            </a:pPr>
            <a:r>
              <a:rPr lang="en-US" altLang="en-US" sz="2300"/>
              <a:t>North Shore Channel Watershed</a:t>
            </a:r>
          </a:p>
        </p:txBody>
      </p:sp>
      <p:sp>
        <p:nvSpPr>
          <p:cNvPr id="19459" name="Rectangle 4">
            <a:extLst>
              <a:ext uri="{FF2B5EF4-FFF2-40B4-BE49-F238E27FC236}">
                <a16:creationId xmlns:a16="http://schemas.microsoft.com/office/drawing/2014/main" id="{ADE69D1C-26B3-DD53-B343-7EEE5FF8E3C6}"/>
              </a:ext>
            </a:extLst>
          </p:cNvPr>
          <p:cNvSpPr>
            <a:spLocks/>
          </p:cNvSpPr>
          <p:nvPr/>
        </p:nvSpPr>
        <p:spPr bwMode="auto">
          <a:xfrm>
            <a:off x="990600" y="533400"/>
            <a:ext cx="800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A8CDD7"/>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C0BEAF"/>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9pPr>
          </a:lstStyle>
          <a:p>
            <a:pPr>
              <a:spcBef>
                <a:spcPct val="0"/>
              </a:spcBef>
              <a:buClrTx/>
              <a:buSzTx/>
              <a:buFontTx/>
              <a:buNone/>
            </a:pPr>
            <a:r>
              <a:rPr lang="en-US" altLang="en-US" sz="4800">
                <a:solidFill>
                  <a:schemeClr val="folHlink"/>
                </a:solidFill>
              </a:rPr>
              <a:t>Receiving Stream</a:t>
            </a:r>
            <a:br>
              <a:rPr lang="en-US" altLang="en-US" sz="5000">
                <a:solidFill>
                  <a:srgbClr val="696D52"/>
                </a:solidFill>
              </a:rPr>
            </a:br>
            <a:endParaRPr lang="en-US" altLang="en-US" sz="5000">
              <a:solidFill>
                <a:srgbClr val="696D52"/>
              </a:solidFill>
            </a:endParaRPr>
          </a:p>
        </p:txBody>
      </p:sp>
      <p:graphicFrame>
        <p:nvGraphicFramePr>
          <p:cNvPr id="19460" name="Object 1">
            <a:extLst>
              <a:ext uri="{FF2B5EF4-FFF2-40B4-BE49-F238E27FC236}">
                <a16:creationId xmlns:a16="http://schemas.microsoft.com/office/drawing/2014/main" id="{B8D21DA0-8C6C-0097-5083-7020453873C9}"/>
              </a:ext>
            </a:extLst>
          </p:cNvPr>
          <p:cNvGraphicFramePr>
            <a:graphicFrameLocks noChangeAspect="1"/>
          </p:cNvGraphicFramePr>
          <p:nvPr/>
        </p:nvGraphicFramePr>
        <p:xfrm>
          <a:off x="3352800" y="2260600"/>
          <a:ext cx="2630488" cy="4064000"/>
        </p:xfrm>
        <a:graphic>
          <a:graphicData uri="http://schemas.openxmlformats.org/presentationml/2006/ole">
            <mc:AlternateContent xmlns:mc="http://schemas.openxmlformats.org/markup-compatibility/2006">
              <mc:Choice xmlns:v="urn:schemas-microsoft-com:vml" Requires="v">
                <p:oleObj name="Acrobat Document" r:id="rId2" imgW="6035040" imgH="9326738" progId="Acrobat.Document.2015">
                  <p:embed/>
                </p:oleObj>
              </mc:Choice>
              <mc:Fallback>
                <p:oleObj name="Acrobat Document" r:id="rId2" imgW="6035040" imgH="9326738" progId="Acrobat.Document.2015">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260600"/>
                        <a:ext cx="2630488"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282A2BB-1DCB-E0D3-8AE1-EF48D2096C2D}"/>
              </a:ext>
            </a:extLst>
          </p:cNvPr>
          <p:cNvSpPr>
            <a:spLocks noGrp="1"/>
          </p:cNvSpPr>
          <p:nvPr>
            <p:ph type="title" idx="4294967295"/>
          </p:nvPr>
        </p:nvSpPr>
        <p:spPr bwMode="auto">
          <a:xfrm>
            <a:off x="1052513" y="228600"/>
            <a:ext cx="8077200" cy="846138"/>
          </a:xfrm>
        </p:spPr>
        <p:txBody>
          <a:bodyPr vert="horz" wrap="square" lIns="91440" tIns="45720" rIns="91440" bIns="45720" numCol="1" anchorCtr="0" compatLnSpc="1">
            <a:prstTxWarp prst="textNoShape">
              <a:avLst/>
            </a:prstTxWarp>
            <a:normAutofit fontScale="90000"/>
          </a:bodyPr>
          <a:lstStyle/>
          <a:p>
            <a:pPr algn="ctr">
              <a:defRPr/>
            </a:pPr>
            <a:r>
              <a:rPr lang="en-US" altLang="en-US" sz="4500" dirty="0">
                <a:solidFill>
                  <a:schemeClr val="folHlink"/>
                </a:solidFill>
                <a:effectLst/>
              </a:rPr>
              <a:t>Stormwater Management </a:t>
            </a:r>
            <a:br>
              <a:rPr lang="en-US" altLang="en-US" sz="4500" dirty="0">
                <a:solidFill>
                  <a:schemeClr val="folHlink"/>
                </a:solidFill>
                <a:effectLst/>
              </a:rPr>
            </a:br>
            <a:r>
              <a:rPr lang="en-US" altLang="en-US" sz="4500" dirty="0">
                <a:solidFill>
                  <a:schemeClr val="folHlink"/>
                </a:solidFill>
                <a:effectLst/>
              </a:rPr>
              <a:t>Program Plan (SMPP)</a:t>
            </a:r>
          </a:p>
        </p:txBody>
      </p:sp>
      <p:sp>
        <p:nvSpPr>
          <p:cNvPr id="24579" name="Rectangle 3">
            <a:extLst>
              <a:ext uri="{FF2B5EF4-FFF2-40B4-BE49-F238E27FC236}">
                <a16:creationId xmlns:a16="http://schemas.microsoft.com/office/drawing/2014/main" id="{A35DED6D-7B3A-1FE7-C7F7-0E5D69D59A6A}"/>
              </a:ext>
            </a:extLst>
          </p:cNvPr>
          <p:cNvSpPr>
            <a:spLocks noGrp="1"/>
          </p:cNvSpPr>
          <p:nvPr>
            <p:ph type="body" idx="4294967295"/>
          </p:nvPr>
        </p:nvSpPr>
        <p:spPr>
          <a:xfrm>
            <a:off x="914400" y="1600200"/>
            <a:ext cx="8229600" cy="5257800"/>
          </a:xfrm>
        </p:spPr>
        <p:txBody>
          <a:bodyPr/>
          <a:lstStyle/>
          <a:p>
            <a:pPr>
              <a:lnSpc>
                <a:spcPct val="80000"/>
              </a:lnSpc>
              <a:defRPr/>
            </a:pPr>
            <a:r>
              <a:rPr lang="en-US" sz="2800" dirty="0"/>
              <a:t>Required to develop a SMPP comprised of BMPs and measurable goals for each of the following six minimum control measures:</a:t>
            </a:r>
          </a:p>
          <a:p>
            <a:pPr>
              <a:lnSpc>
                <a:spcPct val="80000"/>
              </a:lnSpc>
              <a:buFont typeface="Wingdings 2" panose="05020102010507070707" pitchFamily="18" charset="2"/>
              <a:buNone/>
              <a:defRPr/>
            </a:pPr>
            <a:r>
              <a:rPr lang="en-US" sz="1600" dirty="0"/>
              <a:t> </a:t>
            </a:r>
          </a:p>
          <a:p>
            <a:pPr marL="596900" indent="-514350">
              <a:lnSpc>
                <a:spcPct val="80000"/>
              </a:lnSpc>
              <a:buFont typeface="+mj-lt"/>
              <a:buAutoNum type="arabicPeriod"/>
              <a:defRPr/>
            </a:pPr>
            <a:r>
              <a:rPr lang="en-US" sz="2600" dirty="0"/>
              <a:t>Public education and outreach on storm water impacts</a:t>
            </a:r>
          </a:p>
          <a:p>
            <a:pPr marL="596900" indent="-514350">
              <a:lnSpc>
                <a:spcPct val="80000"/>
              </a:lnSpc>
              <a:buFont typeface="+mj-lt"/>
              <a:buAutoNum type="arabicPeriod"/>
              <a:defRPr/>
            </a:pPr>
            <a:r>
              <a:rPr lang="en-US" sz="2600" dirty="0"/>
              <a:t>Public involvement and participation</a:t>
            </a:r>
          </a:p>
          <a:p>
            <a:pPr marL="596900" indent="-514350">
              <a:lnSpc>
                <a:spcPct val="80000"/>
              </a:lnSpc>
              <a:buFont typeface="+mj-lt"/>
              <a:buAutoNum type="arabicPeriod"/>
              <a:defRPr/>
            </a:pPr>
            <a:r>
              <a:rPr lang="en-US" sz="2600" dirty="0"/>
              <a:t>Illicit discharge detection and elimination</a:t>
            </a:r>
          </a:p>
          <a:p>
            <a:pPr marL="596900" indent="-514350">
              <a:lnSpc>
                <a:spcPct val="80000"/>
              </a:lnSpc>
              <a:buFont typeface="+mj-lt"/>
              <a:buAutoNum type="arabicPeriod"/>
              <a:defRPr/>
            </a:pPr>
            <a:r>
              <a:rPr lang="en-US" sz="2600" dirty="0"/>
              <a:t>Construction site storm water runoff control</a:t>
            </a:r>
          </a:p>
          <a:p>
            <a:pPr marL="596900" indent="-514350">
              <a:lnSpc>
                <a:spcPct val="80000"/>
              </a:lnSpc>
              <a:buFont typeface="+mj-lt"/>
              <a:buAutoNum type="arabicPeriod"/>
              <a:defRPr/>
            </a:pPr>
            <a:r>
              <a:rPr lang="en-US" sz="2600" dirty="0"/>
              <a:t>Post construction storm water management in new development and redevelopment</a:t>
            </a:r>
          </a:p>
          <a:p>
            <a:pPr marL="596900" indent="-514350">
              <a:lnSpc>
                <a:spcPct val="80000"/>
              </a:lnSpc>
              <a:buFont typeface="+mj-lt"/>
              <a:buAutoNum type="arabicPeriod"/>
              <a:defRPr/>
            </a:pPr>
            <a:r>
              <a:rPr lang="en-US" sz="2600" dirty="0">
                <a:solidFill>
                  <a:srgbClr val="292929"/>
                </a:solidFill>
              </a:rPr>
              <a:t>Pollution prevention/good housekeeping for municipal operations </a:t>
            </a:r>
          </a:p>
          <a:p>
            <a:pPr algn="ctr">
              <a:lnSpc>
                <a:spcPct val="80000"/>
              </a:lnSpc>
              <a:buFont typeface="Wingdings 2" panose="05020102010507070707" pitchFamily="18" charset="2"/>
              <a:buChar char="•"/>
              <a:defRPr/>
            </a:pPr>
            <a:endParaRPr lang="en-US" sz="2600" dirty="0"/>
          </a:p>
          <a:p>
            <a:pPr lvl="1">
              <a:lnSpc>
                <a:spcPct val="80000"/>
              </a:lnSpc>
              <a:defRPr/>
            </a:pPr>
            <a:endParaRPr lang="en-US"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a:extLst>
              <a:ext uri="{FF2B5EF4-FFF2-40B4-BE49-F238E27FC236}">
                <a16:creationId xmlns:a16="http://schemas.microsoft.com/office/drawing/2014/main" id="{CE12C655-DAC6-ABF3-2775-BF7A82A07777}"/>
              </a:ext>
            </a:extLst>
          </p:cNvPr>
          <p:cNvSpPr>
            <a:spLocks noGrp="1"/>
          </p:cNvSpPr>
          <p:nvPr>
            <p:ph type="body" sz="half" idx="4294967295"/>
          </p:nvPr>
        </p:nvSpPr>
        <p:spPr>
          <a:xfrm>
            <a:off x="992188" y="1752600"/>
            <a:ext cx="8077200" cy="5105400"/>
          </a:xfrm>
        </p:spPr>
        <p:txBody>
          <a:bodyPr/>
          <a:lstStyle/>
          <a:p>
            <a:pPr>
              <a:lnSpc>
                <a:spcPct val="80000"/>
              </a:lnSpc>
              <a:defRPr/>
            </a:pPr>
            <a:r>
              <a:rPr lang="en-US" altLang="en-US" sz="2700" dirty="0"/>
              <a:t>One Public Stormwater Meeting per Year</a:t>
            </a:r>
          </a:p>
          <a:p>
            <a:pPr>
              <a:lnSpc>
                <a:spcPct val="80000"/>
              </a:lnSpc>
              <a:defRPr/>
            </a:pPr>
            <a:endParaRPr lang="en-US" altLang="en-US" sz="2300" dirty="0"/>
          </a:p>
          <a:p>
            <a:pPr marL="403225" lvl="1" indent="0">
              <a:lnSpc>
                <a:spcPct val="80000"/>
              </a:lnSpc>
              <a:buFont typeface="Verdana" panose="020B0604030504040204" pitchFamily="34" charset="0"/>
              <a:buNone/>
              <a:defRPr/>
            </a:pPr>
            <a:endParaRPr lang="en-US" altLang="en-US" sz="2300" dirty="0"/>
          </a:p>
          <a:p>
            <a:pPr lvl="1">
              <a:lnSpc>
                <a:spcPct val="80000"/>
              </a:lnSpc>
              <a:defRPr/>
            </a:pPr>
            <a:endParaRPr lang="en-US" altLang="en-US" sz="2300" dirty="0"/>
          </a:p>
          <a:p>
            <a:pPr>
              <a:lnSpc>
                <a:spcPct val="80000"/>
              </a:lnSpc>
              <a:buFont typeface="Wingdings 2" panose="05020102010507070707" pitchFamily="18" charset="2"/>
              <a:buNone/>
              <a:defRPr/>
            </a:pPr>
            <a:endParaRPr lang="en-US" altLang="en-US" sz="2400" dirty="0"/>
          </a:p>
          <a:p>
            <a:pPr lvl="1">
              <a:lnSpc>
                <a:spcPct val="80000"/>
              </a:lnSpc>
              <a:defRPr/>
            </a:pPr>
            <a:endParaRPr lang="en-US" altLang="en-US" sz="2900" dirty="0">
              <a:solidFill>
                <a:srgbClr val="FF0000"/>
              </a:solidFill>
            </a:endParaRPr>
          </a:p>
          <a:p>
            <a:pPr lvl="1">
              <a:lnSpc>
                <a:spcPct val="80000"/>
              </a:lnSpc>
              <a:defRPr/>
            </a:pPr>
            <a:endParaRPr lang="en-US" altLang="en-US" sz="2900" dirty="0"/>
          </a:p>
          <a:p>
            <a:pPr>
              <a:lnSpc>
                <a:spcPct val="80000"/>
              </a:lnSpc>
              <a:defRPr/>
            </a:pPr>
            <a:endParaRPr lang="en-US" altLang="en-US" sz="3100" dirty="0"/>
          </a:p>
          <a:p>
            <a:pPr>
              <a:lnSpc>
                <a:spcPct val="80000"/>
              </a:lnSpc>
              <a:defRPr/>
            </a:pPr>
            <a:endParaRPr lang="en-US" altLang="en-US" sz="2400" dirty="0"/>
          </a:p>
          <a:p>
            <a:pPr>
              <a:lnSpc>
                <a:spcPct val="80000"/>
              </a:lnSpc>
              <a:defRPr/>
            </a:pPr>
            <a:endParaRPr lang="en-US" altLang="en-US" sz="2400" dirty="0"/>
          </a:p>
        </p:txBody>
      </p:sp>
      <p:sp>
        <p:nvSpPr>
          <p:cNvPr id="21507" name="Rectangle 4">
            <a:extLst>
              <a:ext uri="{FF2B5EF4-FFF2-40B4-BE49-F238E27FC236}">
                <a16:creationId xmlns:a16="http://schemas.microsoft.com/office/drawing/2014/main" id="{11F84FB5-FD20-8725-5976-F5E4469BC9C2}"/>
              </a:ext>
            </a:extLst>
          </p:cNvPr>
          <p:cNvSpPr>
            <a:spLocks/>
          </p:cNvSpPr>
          <p:nvPr/>
        </p:nvSpPr>
        <p:spPr bwMode="auto">
          <a:xfrm>
            <a:off x="990600" y="533400"/>
            <a:ext cx="800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A8CDD7"/>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C0BEAF"/>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C0BEAF"/>
              </a:buClr>
              <a:buFont typeface="Wingdings 2" panose="05020102010507070707" pitchFamily="18" charset="2"/>
              <a:buChar char=""/>
              <a:defRPr sz="2000">
                <a:solidFill>
                  <a:schemeClr val="tx1"/>
                </a:solidFill>
                <a:latin typeface="Gill Sans MT" panose="020B0502020104020203" pitchFamily="34" charset="0"/>
              </a:defRPr>
            </a:lvl9pPr>
          </a:lstStyle>
          <a:p>
            <a:pPr>
              <a:spcBef>
                <a:spcPct val="0"/>
              </a:spcBef>
              <a:buClrTx/>
              <a:buSzTx/>
              <a:buFontTx/>
              <a:buNone/>
            </a:pPr>
            <a:r>
              <a:rPr lang="en-US" altLang="en-US" sz="4800">
                <a:solidFill>
                  <a:schemeClr val="folHlink"/>
                </a:solidFill>
              </a:rPr>
              <a:t>Permit Requirements</a:t>
            </a:r>
            <a:br>
              <a:rPr lang="en-US" altLang="en-US" sz="5000">
                <a:solidFill>
                  <a:srgbClr val="696D52"/>
                </a:solidFill>
              </a:rPr>
            </a:br>
            <a:endParaRPr lang="en-US" altLang="en-US" sz="5000">
              <a:solidFill>
                <a:srgbClr val="696D52"/>
              </a:solidFill>
            </a:endParaRPr>
          </a:p>
        </p:txBody>
      </p:sp>
      <p:pic>
        <p:nvPicPr>
          <p:cNvPr id="21508" name="Picture 6" descr="File:FEMA - 43595 - Buttonwoods Community Center public meeting ...">
            <a:extLst>
              <a:ext uri="{FF2B5EF4-FFF2-40B4-BE49-F238E27FC236}">
                <a16:creationId xmlns:a16="http://schemas.microsoft.com/office/drawing/2014/main" id="{6AF958CE-0EDB-EDA7-12B2-CF1EF9AF9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3" y="3352800"/>
            <a:ext cx="7308850" cy="2686050"/>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F822E6C-8238-4793-79A8-3182FE457627}"/>
              </a:ext>
            </a:extLst>
          </p:cNvPr>
          <p:cNvSpPr>
            <a:spLocks noGrp="1"/>
          </p:cNvSpPr>
          <p:nvPr>
            <p:ph type="title" idx="4294967295"/>
          </p:nvPr>
        </p:nvSpPr>
        <p:spPr bwMode="auto">
          <a:xfrm>
            <a:off x="990600" y="304800"/>
            <a:ext cx="7543800" cy="846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ctr"/>
            <a:r>
              <a:rPr lang="en-US" altLang="en-US" sz="4400">
                <a:solidFill>
                  <a:schemeClr val="folHlink"/>
                </a:solidFill>
                <a:effectLst/>
              </a:rPr>
              <a:t>Program Requirements</a:t>
            </a:r>
          </a:p>
        </p:txBody>
      </p:sp>
      <p:sp>
        <p:nvSpPr>
          <p:cNvPr id="25603" name="Rectangle 3">
            <a:extLst>
              <a:ext uri="{FF2B5EF4-FFF2-40B4-BE49-F238E27FC236}">
                <a16:creationId xmlns:a16="http://schemas.microsoft.com/office/drawing/2014/main" id="{9A2BE352-029F-699E-8D04-A7A409C2A866}"/>
              </a:ext>
            </a:extLst>
          </p:cNvPr>
          <p:cNvSpPr>
            <a:spLocks noGrp="1"/>
          </p:cNvSpPr>
          <p:nvPr>
            <p:ph type="body" idx="4294967295"/>
          </p:nvPr>
        </p:nvSpPr>
        <p:spPr>
          <a:xfrm>
            <a:off x="990600" y="1600200"/>
            <a:ext cx="2743200" cy="4800600"/>
          </a:xfrm>
        </p:spPr>
        <p:txBody>
          <a:bodyPr/>
          <a:lstStyle/>
          <a:p>
            <a:pPr>
              <a:lnSpc>
                <a:spcPct val="80000"/>
              </a:lnSpc>
              <a:buFont typeface="Wingdings" panose="05000000000000000000" pitchFamily="2" charset="2"/>
              <a:buChar char="q"/>
              <a:defRPr/>
            </a:pPr>
            <a:r>
              <a:rPr lang="en-US" altLang="en-US" sz="2800" dirty="0"/>
              <a:t>Village must regulate ALL discharges to     the MS4</a:t>
            </a:r>
          </a:p>
          <a:p>
            <a:pPr marL="596900" indent="-514350">
              <a:lnSpc>
                <a:spcPct val="80000"/>
              </a:lnSpc>
              <a:buFont typeface="Arial" charset="0"/>
              <a:buChar char="•"/>
              <a:defRPr/>
            </a:pPr>
            <a:r>
              <a:rPr lang="en-US" altLang="en-US" sz="2000" dirty="0"/>
              <a:t>Construction Sites</a:t>
            </a:r>
          </a:p>
          <a:p>
            <a:pPr marL="596900" indent="-514350">
              <a:lnSpc>
                <a:spcPct val="80000"/>
              </a:lnSpc>
              <a:buFont typeface="Arial" charset="0"/>
              <a:buChar char="•"/>
              <a:defRPr/>
            </a:pPr>
            <a:r>
              <a:rPr lang="en-US" altLang="en-US" sz="2000" dirty="0"/>
              <a:t>Commercial Uses</a:t>
            </a:r>
          </a:p>
          <a:p>
            <a:pPr marL="596900" indent="-514350">
              <a:lnSpc>
                <a:spcPct val="80000"/>
              </a:lnSpc>
              <a:buFont typeface="Arial" charset="0"/>
              <a:buChar char="•"/>
              <a:defRPr/>
            </a:pPr>
            <a:r>
              <a:rPr lang="en-US" altLang="en-US" sz="2000" dirty="0"/>
              <a:t>Industrial Uses</a:t>
            </a:r>
          </a:p>
          <a:p>
            <a:pPr marL="596900" indent="-514350">
              <a:lnSpc>
                <a:spcPct val="80000"/>
              </a:lnSpc>
              <a:buFont typeface="Arial" charset="0"/>
              <a:buChar char="•"/>
              <a:defRPr/>
            </a:pPr>
            <a:r>
              <a:rPr lang="en-US" altLang="en-US" sz="2000" dirty="0"/>
              <a:t>Private Residences</a:t>
            </a:r>
          </a:p>
          <a:p>
            <a:pPr marL="596900" indent="-514350">
              <a:lnSpc>
                <a:spcPct val="80000"/>
              </a:lnSpc>
              <a:buFont typeface="Arial" charset="0"/>
              <a:buChar char="•"/>
              <a:defRPr/>
            </a:pPr>
            <a:r>
              <a:rPr lang="en-US" altLang="en-US" sz="2000" dirty="0"/>
              <a:t>Municipal Facilities and activities</a:t>
            </a:r>
          </a:p>
          <a:p>
            <a:pPr marL="596900" indent="-514350">
              <a:lnSpc>
                <a:spcPct val="80000"/>
              </a:lnSpc>
              <a:buFont typeface="Arial" charset="0"/>
              <a:buChar char="•"/>
              <a:defRPr/>
            </a:pPr>
            <a:endParaRPr lang="en-US" altLang="en-US" dirty="0"/>
          </a:p>
        </p:txBody>
      </p:sp>
      <p:graphicFrame>
        <p:nvGraphicFramePr>
          <p:cNvPr id="22532" name="Object 1">
            <a:extLst>
              <a:ext uri="{FF2B5EF4-FFF2-40B4-BE49-F238E27FC236}">
                <a16:creationId xmlns:a16="http://schemas.microsoft.com/office/drawing/2014/main" id="{35C8E525-D8C5-E5AC-6296-B58D029F1563}"/>
              </a:ext>
            </a:extLst>
          </p:cNvPr>
          <p:cNvGraphicFramePr>
            <a:graphicFrameLocks noChangeAspect="1"/>
          </p:cNvGraphicFramePr>
          <p:nvPr/>
        </p:nvGraphicFramePr>
        <p:xfrm>
          <a:off x="3962400" y="2209800"/>
          <a:ext cx="4941888" cy="3817938"/>
        </p:xfrm>
        <a:graphic>
          <a:graphicData uri="http://schemas.openxmlformats.org/presentationml/2006/ole">
            <mc:AlternateContent xmlns:mc="http://schemas.openxmlformats.org/markup-compatibility/2006">
              <mc:Choice xmlns:v="urn:schemas-microsoft-com:vml" Requires="v">
                <p:oleObj name="Acrobat Document" r:id="rId2" imgW="6035040" imgH="4663156" progId="Acrobat.Document.2015">
                  <p:embed/>
                </p:oleObj>
              </mc:Choice>
              <mc:Fallback>
                <p:oleObj name="Acrobat Document" r:id="rId2" imgW="6035040" imgH="4663156" progId="Acrobat.Document.2015">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209800"/>
                        <a:ext cx="4941888" cy="3817938"/>
                      </a:xfrm>
                      <a:prstGeom prst="rect">
                        <a:avLst/>
                      </a:prstGeom>
                      <a:noFill/>
                      <a:ln w="50800">
                        <a:solidFill>
                          <a:srgbClr val="292929"/>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8033</TotalTime>
  <Words>784</Words>
  <Application>Microsoft Office PowerPoint</Application>
  <PresentationFormat>On-screen Show (4:3)</PresentationFormat>
  <Paragraphs>93</Paragraphs>
  <Slides>26</Slides>
  <Notes>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6" baseType="lpstr">
      <vt:lpstr>Arial</vt:lpstr>
      <vt:lpstr>Calibri</vt:lpstr>
      <vt:lpstr>Gill Sans MT</vt:lpstr>
      <vt:lpstr>Impact</vt:lpstr>
      <vt:lpstr>Tahoma</vt:lpstr>
      <vt:lpstr>Verdana</vt:lpstr>
      <vt:lpstr>Wingdings</vt:lpstr>
      <vt:lpstr>Wingdings 2</vt:lpstr>
      <vt:lpstr>Solstice</vt:lpstr>
      <vt:lpstr>Acrobat Document</vt:lpstr>
      <vt:lpstr>PowerPoint Presentation</vt:lpstr>
      <vt:lpstr>What is NPDES?</vt:lpstr>
      <vt:lpstr>What is an MS4?</vt:lpstr>
      <vt:lpstr>What are point sources?</vt:lpstr>
      <vt:lpstr>And why are they important?</vt:lpstr>
      <vt:lpstr>PowerPoint Presentation</vt:lpstr>
      <vt:lpstr>Stormwater Management  Program Plan (SMPP)</vt:lpstr>
      <vt:lpstr>PowerPoint Presentation</vt:lpstr>
      <vt:lpstr>Program Requirements</vt:lpstr>
      <vt:lpstr>   Public Education and Outreach     </vt:lpstr>
      <vt:lpstr>   Public Education and Outreach     </vt:lpstr>
      <vt:lpstr>   Public Participation and Involvement     </vt:lpstr>
      <vt:lpstr>   Illicit Discharge  Detection and Elimination    </vt:lpstr>
      <vt:lpstr>   Construction Site  Runoff Control    </vt:lpstr>
      <vt:lpstr>   Post Construction Site  Runoff Control    </vt:lpstr>
      <vt:lpstr>   Pollution Prevention and  Good Housekeeping    </vt:lpstr>
      <vt:lpstr>   Pollution Prevention and  Good Housekeeping   </vt:lpstr>
      <vt:lpstr>   Pollution Prevention and  Good Housekeeping   </vt:lpstr>
      <vt:lpstr>   Pollution Prevention and  Good Housekeeping   </vt:lpstr>
      <vt:lpstr>   Pollution Prevention and  Good Housekeeping   </vt:lpstr>
      <vt:lpstr>   Pollution Prevention and  Good Housekeeping   </vt:lpstr>
      <vt:lpstr>   Pollution Prevention and  Good Housekeeping   </vt:lpstr>
      <vt:lpstr>   Pollution Prevention and  Good Housekeeping   </vt:lpstr>
      <vt:lpstr>   Pollution Prevention and  Good Housekeeping   </vt:lpstr>
      <vt:lpstr>   Chicago Area Waterways Chloride Workgroup (CAWCW)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NPDES Phase II Workshop for MS4’s</dc:title>
  <dc:creator>dberg</dc:creator>
  <cp:lastModifiedBy>John Welch</cp:lastModifiedBy>
  <cp:revision>303</cp:revision>
  <cp:lastPrinted>2015-01-13T16:05:40Z</cp:lastPrinted>
  <dcterms:created xsi:type="dcterms:W3CDTF">2007-10-10T19:25:58Z</dcterms:created>
  <dcterms:modified xsi:type="dcterms:W3CDTF">2023-11-20T20:10:17Z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TC300000511033</vt:lpwstr>
  </property>
</Properties>
</file>